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handoutMasterIdLst>
    <p:handoutMasterId r:id="rId59"/>
  </p:handoutMasterIdLst>
  <p:sldIdLst>
    <p:sldId id="266" r:id="rId5"/>
    <p:sldId id="269" r:id="rId6"/>
    <p:sldId id="726" r:id="rId7"/>
    <p:sldId id="738" r:id="rId8"/>
    <p:sldId id="723" r:id="rId9"/>
    <p:sldId id="731" r:id="rId10"/>
    <p:sldId id="733" r:id="rId11"/>
    <p:sldId id="735" r:id="rId12"/>
    <p:sldId id="729" r:id="rId13"/>
    <p:sldId id="749" r:id="rId14"/>
    <p:sldId id="792" r:id="rId15"/>
    <p:sldId id="793" r:id="rId16"/>
    <p:sldId id="747" r:id="rId17"/>
    <p:sldId id="748" r:id="rId18"/>
    <p:sldId id="730" r:id="rId19"/>
    <p:sldId id="732" r:id="rId20"/>
    <p:sldId id="750" r:id="rId21"/>
    <p:sldId id="754" r:id="rId22"/>
    <p:sldId id="787" r:id="rId23"/>
    <p:sldId id="788" r:id="rId24"/>
    <p:sldId id="783" r:id="rId25"/>
    <p:sldId id="786" r:id="rId26"/>
    <p:sldId id="789" r:id="rId27"/>
    <p:sldId id="795" r:id="rId28"/>
    <p:sldId id="794" r:id="rId29"/>
    <p:sldId id="790" r:id="rId30"/>
    <p:sldId id="784" r:id="rId31"/>
    <p:sldId id="785" r:id="rId32"/>
    <p:sldId id="753" r:id="rId33"/>
    <p:sldId id="765" r:id="rId34"/>
    <p:sldId id="714" r:id="rId35"/>
    <p:sldId id="770" r:id="rId36"/>
    <p:sldId id="791" r:id="rId37"/>
    <p:sldId id="781" r:id="rId38"/>
    <p:sldId id="771" r:id="rId39"/>
    <p:sldId id="773" r:id="rId40"/>
    <p:sldId id="769" r:id="rId41"/>
    <p:sldId id="782" r:id="rId42"/>
    <p:sldId id="739" r:id="rId43"/>
    <p:sldId id="741" r:id="rId44"/>
    <p:sldId id="742" r:id="rId45"/>
    <p:sldId id="767" r:id="rId46"/>
    <p:sldId id="743" r:id="rId47"/>
    <p:sldId id="766" r:id="rId48"/>
    <p:sldId id="746" r:id="rId49"/>
    <p:sldId id="755" r:id="rId50"/>
    <p:sldId id="751" r:id="rId51"/>
    <p:sldId id="756" r:id="rId52"/>
    <p:sldId id="772" r:id="rId53"/>
    <p:sldId id="757" r:id="rId54"/>
    <p:sldId id="768" r:id="rId55"/>
    <p:sldId id="752" r:id="rId56"/>
    <p:sldId id="759" r:id="rId5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1B173E-A215-392D-5342-76708FB7139D}" name="Linda MacDuff" initials="LM" userId="S::L.MacDuff@stichtingpraktijkleren.nl::cf34efd8-c2d4-49a1-b88b-ed946f994384" providerId="AD"/>
  <p188:author id="{812023F0-EEF1-9C74-19DE-6554BC68699A}" name="Amira Hot" initials="AH" userId="S::A.Hot@stichtingpraktijkleren.nl::a2c09c67-6125-4707-9969-62531e18cd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89E"/>
    <a:srgbClr val="E0646F"/>
    <a:srgbClr val="E16F79"/>
    <a:srgbClr val="0B96CE"/>
    <a:srgbClr val="C32B33"/>
    <a:srgbClr val="FFFFFF"/>
    <a:srgbClr val="9CC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AFD5F-C18F-4CBF-BC7C-982B64F10838}" v="144" dt="2023-03-10T14:45:34.15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55" autoAdjust="0"/>
  </p:normalViewPr>
  <p:slideViewPr>
    <p:cSldViewPr snapToGrid="0">
      <p:cViewPr varScale="1">
        <p:scale>
          <a:sx n="65" d="100"/>
          <a:sy n="65" d="100"/>
        </p:scale>
        <p:origin x="1330" y="5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ith van der Linden" userId="c0b63b74-6e05-4a8d-9f8d-1920246970e0" providerId="ADAL" clId="{861BA7A6-AEA7-4AB8-AA0D-E76794DAD945}"/>
    <pc:docChg chg="custSel addSld delSld modSld">
      <pc:chgData name="Judith van der Linden" userId="c0b63b74-6e05-4a8d-9f8d-1920246970e0" providerId="ADAL" clId="{861BA7A6-AEA7-4AB8-AA0D-E76794DAD945}" dt="2023-03-09T11:22:14.466" v="24" actId="207"/>
      <pc:docMkLst>
        <pc:docMk/>
      </pc:docMkLst>
      <pc:sldChg chg="del">
        <pc:chgData name="Judith van der Linden" userId="c0b63b74-6e05-4a8d-9f8d-1920246970e0" providerId="ADAL" clId="{861BA7A6-AEA7-4AB8-AA0D-E76794DAD945}" dt="2023-03-09T08:38:05.750" v="1" actId="47"/>
        <pc:sldMkLst>
          <pc:docMk/>
          <pc:sldMk cId="4083601243" sldId="274"/>
        </pc:sldMkLst>
      </pc:sldChg>
      <pc:sldChg chg="modSp mod">
        <pc:chgData name="Judith van der Linden" userId="c0b63b74-6e05-4a8d-9f8d-1920246970e0" providerId="ADAL" clId="{861BA7A6-AEA7-4AB8-AA0D-E76794DAD945}" dt="2023-03-09T11:21:46.766" v="23" actId="2711"/>
        <pc:sldMkLst>
          <pc:docMk/>
          <pc:sldMk cId="2842253597" sldId="714"/>
        </pc:sldMkLst>
        <pc:spChg chg="mod">
          <ac:chgData name="Judith van der Linden" userId="c0b63b74-6e05-4a8d-9f8d-1920246970e0" providerId="ADAL" clId="{861BA7A6-AEA7-4AB8-AA0D-E76794DAD945}" dt="2023-03-09T11:21:46.766" v="23" actId="2711"/>
          <ac:spMkLst>
            <pc:docMk/>
            <pc:sldMk cId="2842253597" sldId="714"/>
            <ac:spMk id="6" creationId="{79AE3BF5-BB3A-FC46-BA15-BB5E419A8F40}"/>
          </ac:spMkLst>
        </pc:spChg>
        <pc:spChg chg="mod">
          <ac:chgData name="Judith van der Linden" userId="c0b63b74-6e05-4a8d-9f8d-1920246970e0" providerId="ADAL" clId="{861BA7A6-AEA7-4AB8-AA0D-E76794DAD945}" dt="2023-03-09T08:40:24.262" v="2" actId="1076"/>
          <ac:spMkLst>
            <pc:docMk/>
            <pc:sldMk cId="2842253597" sldId="714"/>
            <ac:spMk id="9" creationId="{C31D7A68-440F-4314-9DBF-221D172AC208}"/>
          </ac:spMkLst>
        </pc:spChg>
      </pc:sldChg>
      <pc:sldChg chg="delSp mod">
        <pc:chgData name="Judith van der Linden" userId="c0b63b74-6e05-4a8d-9f8d-1920246970e0" providerId="ADAL" clId="{861BA7A6-AEA7-4AB8-AA0D-E76794DAD945}" dt="2023-03-09T10:23:00.605" v="20" actId="478"/>
        <pc:sldMkLst>
          <pc:docMk/>
          <pc:sldMk cId="1660700935" sldId="726"/>
        </pc:sldMkLst>
        <pc:picChg chg="del">
          <ac:chgData name="Judith van der Linden" userId="c0b63b74-6e05-4a8d-9f8d-1920246970e0" providerId="ADAL" clId="{861BA7A6-AEA7-4AB8-AA0D-E76794DAD945}" dt="2023-03-09T10:23:00.605" v="20" actId="478"/>
          <ac:picMkLst>
            <pc:docMk/>
            <pc:sldMk cId="1660700935" sldId="726"/>
            <ac:picMk id="7" creationId="{F114C59F-488F-6D14-DC2B-81E5E17D19B9}"/>
          </ac:picMkLst>
        </pc:picChg>
      </pc:sldChg>
      <pc:sldChg chg="modSp mod">
        <pc:chgData name="Judith van der Linden" userId="c0b63b74-6e05-4a8d-9f8d-1920246970e0" providerId="ADAL" clId="{861BA7A6-AEA7-4AB8-AA0D-E76794DAD945}" dt="2023-03-09T08:44:35.437" v="19" actId="20577"/>
        <pc:sldMkLst>
          <pc:docMk/>
          <pc:sldMk cId="2158629271" sldId="765"/>
        </pc:sldMkLst>
        <pc:spChg chg="mod">
          <ac:chgData name="Judith van der Linden" userId="c0b63b74-6e05-4a8d-9f8d-1920246970e0" providerId="ADAL" clId="{861BA7A6-AEA7-4AB8-AA0D-E76794DAD945}" dt="2023-03-09T08:44:35.437" v="19" actId="20577"/>
          <ac:spMkLst>
            <pc:docMk/>
            <pc:sldMk cId="2158629271" sldId="765"/>
            <ac:spMk id="6" creationId="{99435E7C-4789-3DC6-7B75-C89A7B272450}"/>
          </ac:spMkLst>
        </pc:spChg>
      </pc:sldChg>
      <pc:sldChg chg="add">
        <pc:chgData name="Judith van der Linden" userId="c0b63b74-6e05-4a8d-9f8d-1920246970e0" providerId="ADAL" clId="{861BA7A6-AEA7-4AB8-AA0D-E76794DAD945}" dt="2023-03-09T08:38:02.143" v="0"/>
        <pc:sldMkLst>
          <pc:docMk/>
          <pc:sldMk cId="814883792" sldId="769"/>
        </pc:sldMkLst>
      </pc:sldChg>
      <pc:sldChg chg="modSp mod">
        <pc:chgData name="Judith van der Linden" userId="c0b63b74-6e05-4a8d-9f8d-1920246970e0" providerId="ADAL" clId="{861BA7A6-AEA7-4AB8-AA0D-E76794DAD945}" dt="2023-03-09T11:22:14.466" v="24" actId="207"/>
        <pc:sldMkLst>
          <pc:docMk/>
          <pc:sldMk cId="1211591622" sldId="770"/>
        </pc:sldMkLst>
        <pc:spChg chg="mod">
          <ac:chgData name="Judith van der Linden" userId="c0b63b74-6e05-4a8d-9f8d-1920246970e0" providerId="ADAL" clId="{861BA7A6-AEA7-4AB8-AA0D-E76794DAD945}" dt="2023-03-09T11:22:14.466" v="24" actId="207"/>
          <ac:spMkLst>
            <pc:docMk/>
            <pc:sldMk cId="1211591622" sldId="770"/>
            <ac:spMk id="6" creationId="{79AE3BF5-BB3A-FC46-BA15-BB5E419A8F40}"/>
          </ac:spMkLst>
        </pc:spChg>
      </pc:sldChg>
    </pc:docChg>
  </pc:docChgLst>
  <pc:docChgLst>
    <pc:chgData name="Romina van Rooijen" userId="S::r.vanrooijen@stichtingpraktijkleren.nl::6e6f4060-f4b4-4c09-95fb-1cf75f1b31b5" providerId="AD" clId="Web-{D775B461-1FED-C8A0-A060-A0F380539378}"/>
    <pc:docChg chg="delSld modSld">
      <pc:chgData name="Romina van Rooijen" userId="S::r.vanrooijen@stichtingpraktijkleren.nl::6e6f4060-f4b4-4c09-95fb-1cf75f1b31b5" providerId="AD" clId="Web-{D775B461-1FED-C8A0-A060-A0F380539378}" dt="2023-03-08T14:39:20.948" v="2"/>
      <pc:docMkLst>
        <pc:docMk/>
      </pc:docMkLst>
      <pc:sldChg chg="del">
        <pc:chgData name="Romina van Rooijen" userId="S::r.vanrooijen@stichtingpraktijkleren.nl::6e6f4060-f4b4-4c09-95fb-1cf75f1b31b5" providerId="AD" clId="Web-{D775B461-1FED-C8A0-A060-A0F380539378}" dt="2023-03-08T14:38:54.478" v="0"/>
        <pc:sldMkLst>
          <pc:docMk/>
          <pc:sldMk cId="900018434" sldId="740"/>
        </pc:sldMkLst>
      </pc:sldChg>
      <pc:sldChg chg="addSp delSp modSp">
        <pc:chgData name="Romina van Rooijen" userId="S::r.vanrooijen@stichtingpraktijkleren.nl::6e6f4060-f4b4-4c09-95fb-1cf75f1b31b5" providerId="AD" clId="Web-{D775B461-1FED-C8A0-A060-A0F380539378}" dt="2023-03-08T14:39:20.948" v="2"/>
        <pc:sldMkLst>
          <pc:docMk/>
          <pc:sldMk cId="537520757" sldId="753"/>
        </pc:sldMkLst>
        <pc:picChg chg="add del mod">
          <ac:chgData name="Romina van Rooijen" userId="S::r.vanrooijen@stichtingpraktijkleren.nl::6e6f4060-f4b4-4c09-95fb-1cf75f1b31b5" providerId="AD" clId="Web-{D775B461-1FED-C8A0-A060-A0F380539378}" dt="2023-03-08T14:39:20.948" v="2"/>
          <ac:picMkLst>
            <pc:docMk/>
            <pc:sldMk cId="537520757" sldId="753"/>
            <ac:picMk id="4" creationId="{6DB092A2-D1B2-B31D-5306-2170C4BDFF2B}"/>
          </ac:picMkLst>
        </pc:picChg>
      </pc:sldChg>
    </pc:docChg>
  </pc:docChgLst>
  <pc:docChgLst>
    <pc:chgData name="Linda MacDuff" userId="cf34efd8-c2d4-49a1-b88b-ed946f994384" providerId="ADAL" clId="{C0542C9D-C315-4E06-A169-AFB1D94B5440}"/>
    <pc:docChg chg="undo custSel addSld modSld sldOrd">
      <pc:chgData name="Linda MacDuff" userId="cf34efd8-c2d4-49a1-b88b-ed946f994384" providerId="ADAL" clId="{C0542C9D-C315-4E06-A169-AFB1D94B5440}" dt="2023-03-09T09:14:52.134" v="115" actId="729"/>
      <pc:docMkLst>
        <pc:docMk/>
      </pc:docMkLst>
      <pc:sldChg chg="delCm">
        <pc:chgData name="Linda MacDuff" userId="cf34efd8-c2d4-49a1-b88b-ed946f994384" providerId="ADAL" clId="{C0542C9D-C315-4E06-A169-AFB1D94B5440}" dt="2023-03-07T15:47:57.993" v="31"/>
        <pc:sldMkLst>
          <pc:docMk/>
          <pc:sldMk cId="1962365661" sldId="729"/>
        </pc:sldMkLst>
      </pc:sldChg>
      <pc:sldChg chg="delCm">
        <pc:chgData name="Linda MacDuff" userId="cf34efd8-c2d4-49a1-b88b-ed946f994384" providerId="ADAL" clId="{C0542C9D-C315-4E06-A169-AFB1D94B5440}" dt="2023-03-07T15:47:43.631" v="29"/>
        <pc:sldMkLst>
          <pc:docMk/>
          <pc:sldMk cId="766803289" sldId="730"/>
        </pc:sldMkLst>
      </pc:sldChg>
      <pc:sldChg chg="modSp mod">
        <pc:chgData name="Linda MacDuff" userId="cf34efd8-c2d4-49a1-b88b-ed946f994384" providerId="ADAL" clId="{C0542C9D-C315-4E06-A169-AFB1D94B5440}" dt="2023-03-07T15:46:37.172" v="23" actId="255"/>
        <pc:sldMkLst>
          <pc:docMk/>
          <pc:sldMk cId="328800925" sldId="747"/>
        </pc:sldMkLst>
        <pc:spChg chg="mod">
          <ac:chgData name="Linda MacDuff" userId="cf34efd8-c2d4-49a1-b88b-ed946f994384" providerId="ADAL" clId="{C0542C9D-C315-4E06-A169-AFB1D94B5440}" dt="2023-03-07T15:46:37.172" v="23" actId="255"/>
          <ac:spMkLst>
            <pc:docMk/>
            <pc:sldMk cId="328800925" sldId="747"/>
            <ac:spMk id="6" creationId="{C2F0DB3B-17E0-7B41-861D-1D2AA9F529C8}"/>
          </ac:spMkLst>
        </pc:spChg>
      </pc:sldChg>
      <pc:sldChg chg="modSp mod">
        <pc:chgData name="Linda MacDuff" userId="cf34efd8-c2d4-49a1-b88b-ed946f994384" providerId="ADAL" clId="{C0542C9D-C315-4E06-A169-AFB1D94B5440}" dt="2023-03-07T15:49:13.108" v="36" actId="1076"/>
        <pc:sldMkLst>
          <pc:docMk/>
          <pc:sldMk cId="3742938885" sldId="748"/>
        </pc:sldMkLst>
        <pc:spChg chg="mod">
          <ac:chgData name="Linda MacDuff" userId="cf34efd8-c2d4-49a1-b88b-ed946f994384" providerId="ADAL" clId="{C0542C9D-C315-4E06-A169-AFB1D94B5440}" dt="2023-03-07T15:49:13.108" v="36" actId="1076"/>
          <ac:spMkLst>
            <pc:docMk/>
            <pc:sldMk cId="3742938885" sldId="748"/>
            <ac:spMk id="6" creationId="{F178DF6D-090E-0ED2-E842-C5F8FAA5F434}"/>
          </ac:spMkLst>
        </pc:spChg>
        <pc:spChg chg="mod">
          <ac:chgData name="Linda MacDuff" userId="cf34efd8-c2d4-49a1-b88b-ed946f994384" providerId="ADAL" clId="{C0542C9D-C315-4E06-A169-AFB1D94B5440}" dt="2023-03-07T15:49:02.497" v="35" actId="27636"/>
          <ac:spMkLst>
            <pc:docMk/>
            <pc:sldMk cId="3742938885" sldId="748"/>
            <ac:spMk id="9" creationId="{61EE9756-E4C9-EC19-7A77-819D95198B90}"/>
          </ac:spMkLst>
        </pc:spChg>
      </pc:sldChg>
      <pc:sldChg chg="mod modShow">
        <pc:chgData name="Linda MacDuff" userId="cf34efd8-c2d4-49a1-b88b-ed946f994384" providerId="ADAL" clId="{C0542C9D-C315-4E06-A169-AFB1D94B5440}" dt="2023-03-09T09:14:52.134" v="115" actId="729"/>
        <pc:sldMkLst>
          <pc:docMk/>
          <pc:sldMk cId="3735351139" sldId="749"/>
        </pc:sldMkLst>
      </pc:sldChg>
      <pc:sldChg chg="addSp delSp modSp mod delCm">
        <pc:chgData name="Linda MacDuff" userId="cf34efd8-c2d4-49a1-b88b-ed946f994384" providerId="ADAL" clId="{C0542C9D-C315-4E06-A169-AFB1D94B5440}" dt="2023-03-07T15:47:36.903" v="28"/>
        <pc:sldMkLst>
          <pc:docMk/>
          <pc:sldMk cId="1590004147" sldId="750"/>
        </pc:sldMkLst>
        <pc:spChg chg="mod">
          <ac:chgData name="Linda MacDuff" userId="cf34efd8-c2d4-49a1-b88b-ed946f994384" providerId="ADAL" clId="{C0542C9D-C315-4E06-A169-AFB1D94B5440}" dt="2023-03-07T15:46:48.114" v="25" actId="27636"/>
          <ac:spMkLst>
            <pc:docMk/>
            <pc:sldMk cId="1590004147" sldId="750"/>
            <ac:spMk id="3" creationId="{30EFA65F-BB69-4668-8E72-7E899CB93584}"/>
          </ac:spMkLst>
        </pc:spChg>
        <pc:spChg chg="mod">
          <ac:chgData name="Linda MacDuff" userId="cf34efd8-c2d4-49a1-b88b-ed946f994384" providerId="ADAL" clId="{C0542C9D-C315-4E06-A169-AFB1D94B5440}" dt="2023-03-07T15:43:32.089" v="9" actId="20577"/>
          <ac:spMkLst>
            <pc:docMk/>
            <pc:sldMk cId="1590004147" sldId="750"/>
            <ac:spMk id="4" creationId="{536B2D90-7FC1-2F41-F368-0F60054B6E6A}"/>
          </ac:spMkLst>
        </pc:spChg>
        <pc:spChg chg="mod">
          <ac:chgData name="Linda MacDuff" userId="cf34efd8-c2d4-49a1-b88b-ed946f994384" providerId="ADAL" clId="{C0542C9D-C315-4E06-A169-AFB1D94B5440}" dt="2023-03-07T15:43:35.562" v="11" actId="20577"/>
          <ac:spMkLst>
            <pc:docMk/>
            <pc:sldMk cId="1590004147" sldId="750"/>
            <ac:spMk id="5" creationId="{F2256AF0-16D3-FA27-20C0-D332DF7FFA07}"/>
          </ac:spMkLst>
        </pc:spChg>
        <pc:spChg chg="mod">
          <ac:chgData name="Linda MacDuff" userId="cf34efd8-c2d4-49a1-b88b-ed946f994384" providerId="ADAL" clId="{C0542C9D-C315-4E06-A169-AFB1D94B5440}" dt="2023-03-07T15:47:03.438" v="27" actId="20577"/>
          <ac:spMkLst>
            <pc:docMk/>
            <pc:sldMk cId="1590004147" sldId="750"/>
            <ac:spMk id="6" creationId="{C2F0DB3B-17E0-7B41-861D-1D2AA9F529C8}"/>
          </ac:spMkLst>
        </pc:spChg>
        <pc:spChg chg="add mod">
          <ac:chgData name="Linda MacDuff" userId="cf34efd8-c2d4-49a1-b88b-ed946f994384" providerId="ADAL" clId="{C0542C9D-C315-4E06-A169-AFB1D94B5440}" dt="2023-03-07T15:44:19.330" v="21" actId="20577"/>
          <ac:spMkLst>
            <pc:docMk/>
            <pc:sldMk cId="1590004147" sldId="750"/>
            <ac:spMk id="7" creationId="{74DC3874-F2E7-1BBA-88DA-8263EBE2135B}"/>
          </ac:spMkLst>
        </pc:spChg>
        <pc:spChg chg="mod">
          <ac:chgData name="Linda MacDuff" userId="cf34efd8-c2d4-49a1-b88b-ed946f994384" providerId="ADAL" clId="{C0542C9D-C315-4E06-A169-AFB1D94B5440}" dt="2023-03-07T15:43:38.378" v="13" actId="20577"/>
          <ac:spMkLst>
            <pc:docMk/>
            <pc:sldMk cId="1590004147" sldId="750"/>
            <ac:spMk id="8" creationId="{736C90D4-4A79-3191-D123-F0441BBFFEC4}"/>
          </ac:spMkLst>
        </pc:spChg>
        <pc:spChg chg="mod">
          <ac:chgData name="Linda MacDuff" userId="cf34efd8-c2d4-49a1-b88b-ed946f994384" providerId="ADAL" clId="{C0542C9D-C315-4E06-A169-AFB1D94B5440}" dt="2023-03-07T15:43:41.137" v="15" actId="20577"/>
          <ac:spMkLst>
            <pc:docMk/>
            <pc:sldMk cId="1590004147" sldId="750"/>
            <ac:spMk id="9" creationId="{40BC0414-00E7-F9C3-1C51-EAFF14F9D9D0}"/>
          </ac:spMkLst>
        </pc:spChg>
        <pc:spChg chg="del">
          <ac:chgData name="Linda MacDuff" userId="cf34efd8-c2d4-49a1-b88b-ed946f994384" providerId="ADAL" clId="{C0542C9D-C315-4E06-A169-AFB1D94B5440}" dt="2023-03-07T15:42:20.821" v="0" actId="478"/>
          <ac:spMkLst>
            <pc:docMk/>
            <pc:sldMk cId="1590004147" sldId="750"/>
            <ac:spMk id="10" creationId="{944A9E6B-E2B9-99E0-3688-676D8876357B}"/>
          </ac:spMkLst>
        </pc:spChg>
        <pc:spChg chg="del">
          <ac:chgData name="Linda MacDuff" userId="cf34efd8-c2d4-49a1-b88b-ed946f994384" providerId="ADAL" clId="{C0542C9D-C315-4E06-A169-AFB1D94B5440}" dt="2023-03-07T15:42:23.434" v="1" actId="478"/>
          <ac:spMkLst>
            <pc:docMk/>
            <pc:sldMk cId="1590004147" sldId="750"/>
            <ac:spMk id="14" creationId="{7091FEA6-A0E4-EAD3-B61D-42B1B85B4939}"/>
          </ac:spMkLst>
        </pc:spChg>
        <pc:spChg chg="del">
          <ac:chgData name="Linda MacDuff" userId="cf34efd8-c2d4-49a1-b88b-ed946f994384" providerId="ADAL" clId="{C0542C9D-C315-4E06-A169-AFB1D94B5440}" dt="2023-03-07T15:43:03.305" v="2" actId="478"/>
          <ac:spMkLst>
            <pc:docMk/>
            <pc:sldMk cId="1590004147" sldId="750"/>
            <ac:spMk id="15" creationId="{FC151597-A8CF-E3F5-B033-F6BAEC52C07E}"/>
          </ac:spMkLst>
        </pc:spChg>
        <pc:spChg chg="mod">
          <ac:chgData name="Linda MacDuff" userId="cf34efd8-c2d4-49a1-b88b-ed946f994384" providerId="ADAL" clId="{C0542C9D-C315-4E06-A169-AFB1D94B5440}" dt="2023-03-07T15:43:23.556" v="7" actId="1076"/>
          <ac:spMkLst>
            <pc:docMk/>
            <pc:sldMk cId="1590004147" sldId="750"/>
            <ac:spMk id="25" creationId="{DFA80327-0F5F-7D8C-0598-E893A024D5D8}"/>
          </ac:spMkLst>
        </pc:spChg>
        <pc:spChg chg="mod">
          <ac:chgData name="Linda MacDuff" userId="cf34efd8-c2d4-49a1-b88b-ed946f994384" providerId="ADAL" clId="{C0542C9D-C315-4E06-A169-AFB1D94B5440}" dt="2023-03-07T15:43:44.233" v="17" actId="20577"/>
          <ac:spMkLst>
            <pc:docMk/>
            <pc:sldMk cId="1590004147" sldId="750"/>
            <ac:spMk id="36" creationId="{265CEEA8-29AF-F53E-AFB8-AAE514C1FC22}"/>
          </ac:spMkLst>
        </pc:spChg>
        <pc:cxnChg chg="mod">
          <ac:chgData name="Linda MacDuff" userId="cf34efd8-c2d4-49a1-b88b-ed946f994384" providerId="ADAL" clId="{C0542C9D-C315-4E06-A169-AFB1D94B5440}" dt="2023-03-07T15:44:44.225" v="22" actId="1076"/>
          <ac:cxnSpMkLst>
            <pc:docMk/>
            <pc:sldMk cId="1590004147" sldId="750"/>
            <ac:cxnSpMk id="31" creationId="{33A15FE1-7C71-356C-773D-5E3244A1D0F4}"/>
          </ac:cxnSpMkLst>
        </pc:cxnChg>
      </pc:sldChg>
      <pc:sldChg chg="addSp delSp modSp mod">
        <pc:chgData name="Linda MacDuff" userId="cf34efd8-c2d4-49a1-b88b-ed946f994384" providerId="ADAL" clId="{C0542C9D-C315-4E06-A169-AFB1D94B5440}" dt="2023-03-07T15:52:17.533" v="58" actId="1076"/>
        <pc:sldMkLst>
          <pc:docMk/>
          <pc:sldMk cId="3902271870" sldId="751"/>
        </pc:sldMkLst>
        <pc:spChg chg="mod ord">
          <ac:chgData name="Linda MacDuff" userId="cf34efd8-c2d4-49a1-b88b-ed946f994384" providerId="ADAL" clId="{C0542C9D-C315-4E06-A169-AFB1D94B5440}" dt="2023-03-07T15:52:17.533" v="58" actId="1076"/>
          <ac:spMkLst>
            <pc:docMk/>
            <pc:sldMk cId="3902271870" sldId="751"/>
            <ac:spMk id="7" creationId="{753316AB-9703-2F2B-A91B-7568056A1969}"/>
          </ac:spMkLst>
        </pc:spChg>
        <pc:picChg chg="add del">
          <ac:chgData name="Linda MacDuff" userId="cf34efd8-c2d4-49a1-b88b-ed946f994384" providerId="ADAL" clId="{C0542C9D-C315-4E06-A169-AFB1D94B5440}" dt="2023-03-07T15:51:53.511" v="54" actId="478"/>
          <ac:picMkLst>
            <pc:docMk/>
            <pc:sldMk cId="3902271870" sldId="751"/>
            <ac:picMk id="5" creationId="{B7D355C4-E809-696E-023D-2E4A29F4FA64}"/>
          </ac:picMkLst>
        </pc:picChg>
        <pc:picChg chg="add del">
          <ac:chgData name="Linda MacDuff" userId="cf34efd8-c2d4-49a1-b88b-ed946f994384" providerId="ADAL" clId="{C0542C9D-C315-4E06-A169-AFB1D94B5440}" dt="2023-03-07T15:51:32.659" v="49" actId="22"/>
          <ac:picMkLst>
            <pc:docMk/>
            <pc:sldMk cId="3902271870" sldId="751"/>
            <ac:picMk id="6" creationId="{3890A9ED-9DCD-6A2D-D957-C524C0D51225}"/>
          </ac:picMkLst>
        </pc:picChg>
        <pc:picChg chg="add mod">
          <ac:chgData name="Linda MacDuff" userId="cf34efd8-c2d4-49a1-b88b-ed946f994384" providerId="ADAL" clId="{C0542C9D-C315-4E06-A169-AFB1D94B5440}" dt="2023-03-07T15:52:12.118" v="57" actId="1076"/>
          <ac:picMkLst>
            <pc:docMk/>
            <pc:sldMk cId="3902271870" sldId="751"/>
            <ac:picMk id="9" creationId="{AA29A835-DBE6-B4FD-CE22-D565E629AE16}"/>
          </ac:picMkLst>
        </pc:picChg>
      </pc:sldChg>
      <pc:sldChg chg="addSp delSp modSp mod ord">
        <pc:chgData name="Linda MacDuff" userId="cf34efd8-c2d4-49a1-b88b-ed946f994384" providerId="ADAL" clId="{C0542C9D-C315-4E06-A169-AFB1D94B5440}" dt="2023-03-09T09:07:04.900" v="114"/>
        <pc:sldMkLst>
          <pc:docMk/>
          <pc:sldMk cId="745395948" sldId="752"/>
        </pc:sldMkLst>
        <pc:spChg chg="mod ord">
          <ac:chgData name="Linda MacDuff" userId="cf34efd8-c2d4-49a1-b88b-ed946f994384" providerId="ADAL" clId="{C0542C9D-C315-4E06-A169-AFB1D94B5440}" dt="2023-03-07T15:55:59.485" v="102" actId="1076"/>
          <ac:spMkLst>
            <pc:docMk/>
            <pc:sldMk cId="745395948" sldId="752"/>
            <ac:spMk id="7" creationId="{753316AB-9703-2F2B-A91B-7568056A1969}"/>
          </ac:spMkLst>
        </pc:spChg>
        <pc:picChg chg="del">
          <ac:chgData name="Linda MacDuff" userId="cf34efd8-c2d4-49a1-b88b-ed946f994384" providerId="ADAL" clId="{C0542C9D-C315-4E06-A169-AFB1D94B5440}" dt="2023-03-07T15:55:32.751" v="94" actId="478"/>
          <ac:picMkLst>
            <pc:docMk/>
            <pc:sldMk cId="745395948" sldId="752"/>
            <ac:picMk id="5" creationId="{B7D355C4-E809-696E-023D-2E4A29F4FA64}"/>
          </ac:picMkLst>
        </pc:picChg>
        <pc:picChg chg="add mod">
          <ac:chgData name="Linda MacDuff" userId="cf34efd8-c2d4-49a1-b88b-ed946f994384" providerId="ADAL" clId="{C0542C9D-C315-4E06-A169-AFB1D94B5440}" dt="2023-03-07T15:55:56.064" v="101" actId="14100"/>
          <ac:picMkLst>
            <pc:docMk/>
            <pc:sldMk cId="745395948" sldId="752"/>
            <ac:picMk id="6" creationId="{9D3F4724-A374-69D0-0615-88BBF475B352}"/>
          </ac:picMkLst>
        </pc:picChg>
      </pc:sldChg>
      <pc:sldChg chg="modSp add mod ord">
        <pc:chgData name="Linda MacDuff" userId="cf34efd8-c2d4-49a1-b88b-ed946f994384" providerId="ADAL" clId="{C0542C9D-C315-4E06-A169-AFB1D94B5440}" dt="2023-03-07T15:50:56.309" v="46"/>
        <pc:sldMkLst>
          <pc:docMk/>
          <pc:sldMk cId="3404428788" sldId="755"/>
        </pc:sldMkLst>
        <pc:spChg chg="mod">
          <ac:chgData name="Linda MacDuff" userId="cf34efd8-c2d4-49a1-b88b-ed946f994384" providerId="ADAL" clId="{C0542C9D-C315-4E06-A169-AFB1D94B5440}" dt="2023-03-07T15:50:56.309" v="46"/>
          <ac:spMkLst>
            <pc:docMk/>
            <pc:sldMk cId="3404428788" sldId="755"/>
            <ac:spMk id="2" creationId="{64F3AEFA-DA35-857D-A8A7-D026247C5691}"/>
          </ac:spMkLst>
        </pc:spChg>
        <pc:spChg chg="mod">
          <ac:chgData name="Linda MacDuff" userId="cf34efd8-c2d4-49a1-b88b-ed946f994384" providerId="ADAL" clId="{C0542C9D-C315-4E06-A169-AFB1D94B5440}" dt="2023-03-07T15:50:41.994" v="45" actId="1076"/>
          <ac:spMkLst>
            <pc:docMk/>
            <pc:sldMk cId="3404428788" sldId="755"/>
            <ac:spMk id="5" creationId="{BFCBA9CB-B59E-317E-B909-C3C4780DF05E}"/>
          </ac:spMkLst>
        </pc:spChg>
        <pc:picChg chg="mod">
          <ac:chgData name="Linda MacDuff" userId="cf34efd8-c2d4-49a1-b88b-ed946f994384" providerId="ADAL" clId="{C0542C9D-C315-4E06-A169-AFB1D94B5440}" dt="2023-03-07T15:50:35.226" v="44" actId="1076"/>
          <ac:picMkLst>
            <pc:docMk/>
            <pc:sldMk cId="3404428788" sldId="755"/>
            <ac:picMk id="4" creationId="{D5B25A13-CCAA-FB65-4CE7-5DB9862D4BFE}"/>
          </ac:picMkLst>
        </pc:picChg>
      </pc:sldChg>
      <pc:sldChg chg="addSp delSp modSp add mod">
        <pc:chgData name="Linda MacDuff" userId="cf34efd8-c2d4-49a1-b88b-ed946f994384" providerId="ADAL" clId="{C0542C9D-C315-4E06-A169-AFB1D94B5440}" dt="2023-03-07T15:56:46.503" v="109" actId="1076"/>
        <pc:sldMkLst>
          <pc:docMk/>
          <pc:sldMk cId="3371253838" sldId="756"/>
        </pc:sldMkLst>
        <pc:spChg chg="del mod ord">
          <ac:chgData name="Linda MacDuff" userId="cf34efd8-c2d4-49a1-b88b-ed946f994384" providerId="ADAL" clId="{C0542C9D-C315-4E06-A169-AFB1D94B5440}" dt="2023-03-07T15:53:11.896" v="66" actId="478"/>
          <ac:spMkLst>
            <pc:docMk/>
            <pc:sldMk cId="3371253838" sldId="756"/>
            <ac:spMk id="7" creationId="{753316AB-9703-2F2B-A91B-7568056A1969}"/>
          </ac:spMkLst>
        </pc:spChg>
        <pc:picChg chg="add mod">
          <ac:chgData name="Linda MacDuff" userId="cf34efd8-c2d4-49a1-b88b-ed946f994384" providerId="ADAL" clId="{C0542C9D-C315-4E06-A169-AFB1D94B5440}" dt="2023-03-07T15:56:46.503" v="109" actId="1076"/>
          <ac:picMkLst>
            <pc:docMk/>
            <pc:sldMk cId="3371253838" sldId="756"/>
            <ac:picMk id="5" creationId="{4314BF3E-8620-CE9D-3D9E-DD6EE6E9BCF7}"/>
          </ac:picMkLst>
        </pc:picChg>
        <pc:picChg chg="del">
          <ac:chgData name="Linda MacDuff" userId="cf34efd8-c2d4-49a1-b88b-ed946f994384" providerId="ADAL" clId="{C0542C9D-C315-4E06-A169-AFB1D94B5440}" dt="2023-03-07T15:52:50.655" v="60" actId="478"/>
          <ac:picMkLst>
            <pc:docMk/>
            <pc:sldMk cId="3371253838" sldId="756"/>
            <ac:picMk id="9" creationId="{AA29A835-DBE6-B4FD-CE22-D565E629AE16}"/>
          </ac:picMkLst>
        </pc:picChg>
      </pc:sldChg>
      <pc:sldChg chg="addSp delSp modSp add mod">
        <pc:chgData name="Linda MacDuff" userId="cf34efd8-c2d4-49a1-b88b-ed946f994384" providerId="ADAL" clId="{C0542C9D-C315-4E06-A169-AFB1D94B5440}" dt="2023-03-07T15:56:52.493" v="110" actId="1076"/>
        <pc:sldMkLst>
          <pc:docMk/>
          <pc:sldMk cId="3841757030" sldId="757"/>
        </pc:sldMkLst>
        <pc:picChg chg="del">
          <ac:chgData name="Linda MacDuff" userId="cf34efd8-c2d4-49a1-b88b-ed946f994384" providerId="ADAL" clId="{C0542C9D-C315-4E06-A169-AFB1D94B5440}" dt="2023-03-07T15:53:37.088" v="70" actId="478"/>
          <ac:picMkLst>
            <pc:docMk/>
            <pc:sldMk cId="3841757030" sldId="757"/>
            <ac:picMk id="5" creationId="{4314BF3E-8620-CE9D-3D9E-DD6EE6E9BCF7}"/>
          </ac:picMkLst>
        </pc:picChg>
        <pc:picChg chg="add del mod ord">
          <ac:chgData name="Linda MacDuff" userId="cf34efd8-c2d4-49a1-b88b-ed946f994384" providerId="ADAL" clId="{C0542C9D-C315-4E06-A169-AFB1D94B5440}" dt="2023-03-07T15:53:51.175" v="74" actId="478"/>
          <ac:picMkLst>
            <pc:docMk/>
            <pc:sldMk cId="3841757030" sldId="757"/>
            <ac:picMk id="6" creationId="{DBDF65ED-2C77-5806-2AC7-CF5E844FBE02}"/>
          </ac:picMkLst>
        </pc:picChg>
        <pc:picChg chg="add mod">
          <ac:chgData name="Linda MacDuff" userId="cf34efd8-c2d4-49a1-b88b-ed946f994384" providerId="ADAL" clId="{C0542C9D-C315-4E06-A169-AFB1D94B5440}" dt="2023-03-07T15:56:52.493" v="110" actId="1076"/>
          <ac:picMkLst>
            <pc:docMk/>
            <pc:sldMk cId="3841757030" sldId="757"/>
            <ac:picMk id="8" creationId="{F94C2480-85EC-D917-B8CC-0CBBC318568D}"/>
          </ac:picMkLst>
        </pc:picChg>
      </pc:sldChg>
      <pc:sldChg chg="modSp add mod ord">
        <pc:chgData name="Linda MacDuff" userId="cf34efd8-c2d4-49a1-b88b-ed946f994384" providerId="ADAL" clId="{C0542C9D-C315-4E06-A169-AFB1D94B5440}" dt="2023-03-07T15:54:52.375" v="93" actId="1076"/>
        <pc:sldMkLst>
          <pc:docMk/>
          <pc:sldMk cId="633991927" sldId="758"/>
        </pc:sldMkLst>
        <pc:spChg chg="mod">
          <ac:chgData name="Linda MacDuff" userId="cf34efd8-c2d4-49a1-b88b-ed946f994384" providerId="ADAL" clId="{C0542C9D-C315-4E06-A169-AFB1D94B5440}" dt="2023-03-07T15:54:42.863" v="92" actId="20577"/>
          <ac:spMkLst>
            <pc:docMk/>
            <pc:sldMk cId="633991927" sldId="758"/>
            <ac:spMk id="2" creationId="{64F3AEFA-DA35-857D-A8A7-D026247C5691}"/>
          </ac:spMkLst>
        </pc:spChg>
        <pc:spChg chg="mod">
          <ac:chgData name="Linda MacDuff" userId="cf34efd8-c2d4-49a1-b88b-ed946f994384" providerId="ADAL" clId="{C0542C9D-C315-4E06-A169-AFB1D94B5440}" dt="2023-03-07T15:54:52.375" v="93" actId="1076"/>
          <ac:spMkLst>
            <pc:docMk/>
            <pc:sldMk cId="633991927" sldId="758"/>
            <ac:spMk id="5" creationId="{BFCBA9CB-B59E-317E-B909-C3C4780DF05E}"/>
          </ac:spMkLst>
        </pc:spChg>
      </pc:sldChg>
      <pc:sldChg chg="ord">
        <pc:chgData name="Linda MacDuff" userId="cf34efd8-c2d4-49a1-b88b-ed946f994384" providerId="ADAL" clId="{C0542C9D-C315-4E06-A169-AFB1D94B5440}" dt="2023-03-09T09:06:52.012" v="112"/>
        <pc:sldMkLst>
          <pc:docMk/>
          <pc:sldMk cId="2048550385" sldId="758"/>
        </pc:sldMkLst>
      </pc:sldChg>
      <pc:sldChg chg="addSp delSp modSp add mod">
        <pc:chgData name="Linda MacDuff" userId="cf34efd8-c2d4-49a1-b88b-ed946f994384" providerId="ADAL" clId="{C0542C9D-C315-4E06-A169-AFB1D94B5440}" dt="2023-03-07T15:56:31.938" v="108" actId="14100"/>
        <pc:sldMkLst>
          <pc:docMk/>
          <pc:sldMk cId="3847571546" sldId="759"/>
        </pc:sldMkLst>
        <pc:spChg chg="del">
          <ac:chgData name="Linda MacDuff" userId="cf34efd8-c2d4-49a1-b88b-ed946f994384" providerId="ADAL" clId="{C0542C9D-C315-4E06-A169-AFB1D94B5440}" dt="2023-03-07T15:56:24.694" v="105" actId="478"/>
          <ac:spMkLst>
            <pc:docMk/>
            <pc:sldMk cId="3847571546" sldId="759"/>
            <ac:spMk id="7" creationId="{753316AB-9703-2F2B-A91B-7568056A1969}"/>
          </ac:spMkLst>
        </pc:spChg>
        <pc:picChg chg="add mod">
          <ac:chgData name="Linda MacDuff" userId="cf34efd8-c2d4-49a1-b88b-ed946f994384" providerId="ADAL" clId="{C0542C9D-C315-4E06-A169-AFB1D94B5440}" dt="2023-03-07T15:56:31.938" v="108" actId="14100"/>
          <ac:picMkLst>
            <pc:docMk/>
            <pc:sldMk cId="3847571546" sldId="759"/>
            <ac:picMk id="5" creationId="{07A3BE56-D3AE-51D2-67DF-F97EF18DE61B}"/>
          </ac:picMkLst>
        </pc:picChg>
        <pc:picChg chg="del">
          <ac:chgData name="Linda MacDuff" userId="cf34efd8-c2d4-49a1-b88b-ed946f994384" providerId="ADAL" clId="{C0542C9D-C315-4E06-A169-AFB1D94B5440}" dt="2023-03-07T15:56:22.614" v="104" actId="478"/>
          <ac:picMkLst>
            <pc:docMk/>
            <pc:sldMk cId="3847571546" sldId="759"/>
            <ac:picMk id="6" creationId="{9D3F4724-A374-69D0-0615-88BBF475B352}"/>
          </ac:picMkLst>
        </pc:picChg>
      </pc:sldChg>
    </pc:docChg>
  </pc:docChgLst>
  <pc:docChgLst>
    <pc:chgData name="Judith van der Linden" userId="c0b63b74-6e05-4a8d-9f8d-1920246970e0" providerId="ADAL" clId="{B4F3C7D8-C17A-4ED0-B099-BD4A4143F93F}"/>
    <pc:docChg chg="undo custSel modSld">
      <pc:chgData name="Judith van der Linden" userId="c0b63b74-6e05-4a8d-9f8d-1920246970e0" providerId="ADAL" clId="{B4F3C7D8-C17A-4ED0-B099-BD4A4143F93F}" dt="2023-03-10T10:37:31.057" v="3" actId="1076"/>
      <pc:docMkLst>
        <pc:docMk/>
      </pc:docMkLst>
      <pc:sldChg chg="modSp mod">
        <pc:chgData name="Judith van der Linden" userId="c0b63b74-6e05-4a8d-9f8d-1920246970e0" providerId="ADAL" clId="{B4F3C7D8-C17A-4ED0-B099-BD4A4143F93F}" dt="2023-03-09T13:22:14.818" v="1" actId="208"/>
        <pc:sldMkLst>
          <pc:docMk/>
          <pc:sldMk cId="1660700935" sldId="726"/>
        </pc:sldMkLst>
        <pc:spChg chg="mod">
          <ac:chgData name="Judith van der Linden" userId="c0b63b74-6e05-4a8d-9f8d-1920246970e0" providerId="ADAL" clId="{B4F3C7D8-C17A-4ED0-B099-BD4A4143F93F}" dt="2023-03-09T13:22:14.818" v="1" actId="208"/>
          <ac:spMkLst>
            <pc:docMk/>
            <pc:sldMk cId="1660700935" sldId="726"/>
            <ac:spMk id="4" creationId="{7302B34B-1313-0C6E-2EE0-5DCA49A05DE5}"/>
          </ac:spMkLst>
        </pc:spChg>
        <pc:spChg chg="mod">
          <ac:chgData name="Judith van der Linden" userId="c0b63b74-6e05-4a8d-9f8d-1920246970e0" providerId="ADAL" clId="{B4F3C7D8-C17A-4ED0-B099-BD4A4143F93F}" dt="2023-03-09T13:22:14.818" v="1" actId="208"/>
          <ac:spMkLst>
            <pc:docMk/>
            <pc:sldMk cId="1660700935" sldId="726"/>
            <ac:spMk id="5" creationId="{AB15A23E-C747-60BB-F8E5-650705C92CA2}"/>
          </ac:spMkLst>
        </pc:spChg>
        <pc:spChg chg="mod">
          <ac:chgData name="Judith van der Linden" userId="c0b63b74-6e05-4a8d-9f8d-1920246970e0" providerId="ADAL" clId="{B4F3C7D8-C17A-4ED0-B099-BD4A4143F93F}" dt="2023-03-09T13:22:06.765" v="0" actId="1076"/>
          <ac:spMkLst>
            <pc:docMk/>
            <pc:sldMk cId="1660700935" sldId="726"/>
            <ac:spMk id="20" creationId="{C9F26219-69D7-0573-7DC9-5702BAC4A03B}"/>
          </ac:spMkLst>
        </pc:spChg>
        <pc:spChg chg="mod">
          <ac:chgData name="Judith van der Linden" userId="c0b63b74-6e05-4a8d-9f8d-1920246970e0" providerId="ADAL" clId="{B4F3C7D8-C17A-4ED0-B099-BD4A4143F93F}" dt="2023-03-09T13:22:06.765" v="0" actId="1076"/>
          <ac:spMkLst>
            <pc:docMk/>
            <pc:sldMk cId="1660700935" sldId="726"/>
            <ac:spMk id="21" creationId="{F1A8B3CD-E903-A2A4-83E6-58DE8A6C6A34}"/>
          </ac:spMkLst>
        </pc:spChg>
        <pc:cxnChg chg="mod">
          <ac:chgData name="Judith van der Linden" userId="c0b63b74-6e05-4a8d-9f8d-1920246970e0" providerId="ADAL" clId="{B4F3C7D8-C17A-4ED0-B099-BD4A4143F93F}" dt="2023-03-09T13:22:06.765" v="0" actId="1076"/>
          <ac:cxnSpMkLst>
            <pc:docMk/>
            <pc:sldMk cId="1660700935" sldId="726"/>
            <ac:cxnSpMk id="10" creationId="{2B45129E-F7F3-F752-F772-1F75605A41A1}"/>
          </ac:cxnSpMkLst>
        </pc:cxnChg>
        <pc:cxnChg chg="mod">
          <ac:chgData name="Judith van der Linden" userId="c0b63b74-6e05-4a8d-9f8d-1920246970e0" providerId="ADAL" clId="{B4F3C7D8-C17A-4ED0-B099-BD4A4143F93F}" dt="2023-03-09T13:22:06.765" v="0" actId="1076"/>
          <ac:cxnSpMkLst>
            <pc:docMk/>
            <pc:sldMk cId="1660700935" sldId="726"/>
            <ac:cxnSpMk id="17" creationId="{D652E578-82D0-E817-F839-1892F2B42B96}"/>
          </ac:cxnSpMkLst>
        </pc:cxnChg>
      </pc:sldChg>
      <pc:sldChg chg="modSp mod">
        <pc:chgData name="Judith van der Linden" userId="c0b63b74-6e05-4a8d-9f8d-1920246970e0" providerId="ADAL" clId="{B4F3C7D8-C17A-4ED0-B099-BD4A4143F93F}" dt="2023-03-10T10:37:31.057" v="3" actId="1076"/>
        <pc:sldMkLst>
          <pc:docMk/>
          <pc:sldMk cId="780738778" sldId="742"/>
        </pc:sldMkLst>
        <pc:spChg chg="mod">
          <ac:chgData name="Judith van der Linden" userId="c0b63b74-6e05-4a8d-9f8d-1920246970e0" providerId="ADAL" clId="{B4F3C7D8-C17A-4ED0-B099-BD4A4143F93F}" dt="2023-03-10T10:37:31.057" v="3" actId="1076"/>
          <ac:spMkLst>
            <pc:docMk/>
            <pc:sldMk cId="780738778" sldId="742"/>
            <ac:spMk id="4" creationId="{E223C07F-F050-674E-BD9E-B483640ADAC3}"/>
          </ac:spMkLst>
        </pc:spChg>
      </pc:sldChg>
    </pc:docChg>
  </pc:docChgLst>
  <pc:docChgLst>
    <pc:chgData name="Romina van Rooijen" userId="S::r.vanrooijen@stichtingpraktijkleren.nl::6e6f4060-f4b4-4c09-95fb-1cf75f1b31b5" providerId="AD" clId="Web-{44CD14BF-1E59-B340-79BD-6EA3A3A171F0}"/>
    <pc:docChg chg="modSld">
      <pc:chgData name="Romina van Rooijen" userId="S::r.vanrooijen@stichtingpraktijkleren.nl::6e6f4060-f4b4-4c09-95fb-1cf75f1b31b5" providerId="AD" clId="Web-{44CD14BF-1E59-B340-79BD-6EA3A3A171F0}" dt="2023-03-07T14:09:37.061" v="120" actId="20577"/>
      <pc:docMkLst>
        <pc:docMk/>
      </pc:docMkLst>
      <pc:sldChg chg="modSp">
        <pc:chgData name="Romina van Rooijen" userId="S::r.vanrooijen@stichtingpraktijkleren.nl::6e6f4060-f4b4-4c09-95fb-1cf75f1b31b5" providerId="AD" clId="Web-{44CD14BF-1E59-B340-79BD-6EA3A3A171F0}" dt="2023-03-07T14:09:20.076" v="100" actId="20577"/>
        <pc:sldMkLst>
          <pc:docMk/>
          <pc:sldMk cId="2304186332" sldId="266"/>
        </pc:sldMkLst>
        <pc:spChg chg="mod">
          <ac:chgData name="Romina van Rooijen" userId="S::r.vanrooijen@stichtingpraktijkleren.nl::6e6f4060-f4b4-4c09-95fb-1cf75f1b31b5" providerId="AD" clId="Web-{44CD14BF-1E59-B340-79BD-6EA3A3A171F0}" dt="2023-03-07T14:09:20.076" v="100" actId="20577"/>
          <ac:spMkLst>
            <pc:docMk/>
            <pc:sldMk cId="2304186332" sldId="266"/>
            <ac:spMk id="5" creationId="{ABC0EE98-1B74-AC42-9AC3-CF55D18A14CC}"/>
          </ac:spMkLst>
        </pc:spChg>
      </pc:sldChg>
      <pc:sldChg chg="modSp">
        <pc:chgData name="Romina van Rooijen" userId="S::r.vanrooijen@stichtingpraktijkleren.nl::6e6f4060-f4b4-4c09-95fb-1cf75f1b31b5" providerId="AD" clId="Web-{44CD14BF-1E59-B340-79BD-6EA3A3A171F0}" dt="2023-03-07T12:07:26.339" v="12" actId="20577"/>
        <pc:sldMkLst>
          <pc:docMk/>
          <pc:sldMk cId="1660700935" sldId="726"/>
        </pc:sldMkLst>
        <pc:spChg chg="mod">
          <ac:chgData name="Romina van Rooijen" userId="S::r.vanrooijen@stichtingpraktijkleren.nl::6e6f4060-f4b4-4c09-95fb-1cf75f1b31b5" providerId="AD" clId="Web-{44CD14BF-1E59-B340-79BD-6EA3A3A171F0}" dt="2023-03-07T12:03:05.795" v="9" actId="20577"/>
          <ac:spMkLst>
            <pc:docMk/>
            <pc:sldMk cId="1660700935" sldId="726"/>
            <ac:spMk id="4" creationId="{7302B34B-1313-0C6E-2EE0-5DCA49A05DE5}"/>
          </ac:spMkLst>
        </pc:spChg>
        <pc:spChg chg="mod">
          <ac:chgData name="Romina van Rooijen" userId="S::r.vanrooijen@stichtingpraktijkleren.nl::6e6f4060-f4b4-4c09-95fb-1cf75f1b31b5" providerId="AD" clId="Web-{44CD14BF-1E59-B340-79BD-6EA3A3A171F0}" dt="2023-03-07T12:07:26.339" v="12" actId="20577"/>
          <ac:spMkLst>
            <pc:docMk/>
            <pc:sldMk cId="1660700935" sldId="726"/>
            <ac:spMk id="5" creationId="{AB15A23E-C747-60BB-F8E5-650705C92CA2}"/>
          </ac:spMkLst>
        </pc:spChg>
      </pc:sldChg>
      <pc:sldChg chg="addSp delSp modSp modCm">
        <pc:chgData name="Romina van Rooijen" userId="S::r.vanrooijen@stichtingpraktijkleren.nl::6e6f4060-f4b4-4c09-95fb-1cf75f1b31b5" providerId="AD" clId="Web-{44CD14BF-1E59-B340-79BD-6EA3A3A171F0}" dt="2023-03-07T14:09:37.061" v="120" actId="20577"/>
        <pc:sldMkLst>
          <pc:docMk/>
          <pc:sldMk cId="3987687017" sldId="738"/>
        </pc:sldMkLst>
        <pc:spChg chg="add del mod">
          <ac:chgData name="Romina van Rooijen" userId="S::r.vanrooijen@stichtingpraktijkleren.nl::6e6f4060-f4b4-4c09-95fb-1cf75f1b31b5" providerId="AD" clId="Web-{44CD14BF-1E59-B340-79BD-6EA3A3A171F0}" dt="2023-03-07T14:09:37.061" v="120" actId="20577"/>
          <ac:spMkLst>
            <pc:docMk/>
            <pc:sldMk cId="3987687017" sldId="738"/>
            <ac:spMk id="36" creationId="{265CEEA8-29AF-F53E-AFB8-AAE514C1FC22}"/>
          </ac:spMkLst>
        </pc:spChg>
      </pc:sldChg>
    </pc:docChg>
  </pc:docChgLst>
  <pc:docChgLst>
    <pc:chgData name="Francien" userId="cc7dcec4-d364-49fd-a6f4-4026f9c8e4b8" providerId="ADAL" clId="{EA33E303-7146-448D-8F99-15563F8F8525}"/>
    <pc:docChg chg="sldOrd">
      <pc:chgData name="Francien" userId="cc7dcec4-d364-49fd-a6f4-4026f9c8e4b8" providerId="ADAL" clId="{EA33E303-7146-448D-8F99-15563F8F8525}" dt="2023-03-09T12:26:50.600" v="0" actId="20578"/>
      <pc:docMkLst>
        <pc:docMk/>
      </pc:docMkLst>
      <pc:sldChg chg="ord">
        <pc:chgData name="Francien" userId="cc7dcec4-d364-49fd-a6f4-4026f9c8e4b8" providerId="ADAL" clId="{EA33E303-7146-448D-8F99-15563F8F8525}" dt="2023-03-09T12:26:50.600" v="0" actId="20578"/>
        <pc:sldMkLst>
          <pc:docMk/>
          <pc:sldMk cId="2689923100" sldId="781"/>
        </pc:sldMkLst>
      </pc:sldChg>
    </pc:docChg>
  </pc:docChgLst>
  <pc:docChgLst>
    <pc:chgData name="Romina van Rooijen" userId="S::r.vanrooijen@stichtingpraktijkleren.nl::6e6f4060-f4b4-4c09-95fb-1cf75f1b31b5" providerId="AD" clId="Web-{EC6F2667-2870-18AE-7B3E-E009F554653C}"/>
    <pc:docChg chg="modSld">
      <pc:chgData name="Romina van Rooijen" userId="S::r.vanrooijen@stichtingpraktijkleren.nl::6e6f4060-f4b4-4c09-95fb-1cf75f1b31b5" providerId="AD" clId="Web-{EC6F2667-2870-18AE-7B3E-E009F554653C}" dt="2023-03-07T15:30:20.160" v="0"/>
      <pc:docMkLst>
        <pc:docMk/>
      </pc:docMkLst>
      <pc:sldChg chg="addSp modSp">
        <pc:chgData name="Romina van Rooijen" userId="S::r.vanrooijen@stichtingpraktijkleren.nl::6e6f4060-f4b4-4c09-95fb-1cf75f1b31b5" providerId="AD" clId="Web-{EC6F2667-2870-18AE-7B3E-E009F554653C}" dt="2023-03-07T15:30:20.160" v="0"/>
        <pc:sldMkLst>
          <pc:docMk/>
          <pc:sldMk cId="1176087139" sldId="723"/>
        </pc:sldMkLst>
        <pc:picChg chg="add mod">
          <ac:chgData name="Romina van Rooijen" userId="S::r.vanrooijen@stichtingpraktijkleren.nl::6e6f4060-f4b4-4c09-95fb-1cf75f1b31b5" providerId="AD" clId="Web-{EC6F2667-2870-18AE-7B3E-E009F554653C}" dt="2023-03-07T15:30:20.160" v="0"/>
          <ac:picMkLst>
            <pc:docMk/>
            <pc:sldMk cId="1176087139" sldId="723"/>
            <ac:picMk id="4" creationId="{44687620-41D7-34C1-03F5-451E23BAA18C}"/>
          </ac:picMkLst>
        </pc:picChg>
      </pc:sldChg>
    </pc:docChg>
  </pc:docChgLst>
  <pc:docChgLst>
    <pc:chgData name="Romina van Rooijen" userId="6e6f4060-f4b4-4c09-95fb-1cf75f1b31b5" providerId="ADAL" clId="{6460EBB9-F3C9-48A5-976A-1928B3D05AD8}"/>
    <pc:docChg chg="undo custSel addSld delSld modSld sldOrd">
      <pc:chgData name="Romina van Rooijen" userId="6e6f4060-f4b4-4c09-95fb-1cf75f1b31b5" providerId="ADAL" clId="{6460EBB9-F3C9-48A5-976A-1928B3D05AD8}" dt="2023-03-09T19:39:16.082" v="1657" actId="1076"/>
      <pc:docMkLst>
        <pc:docMk/>
      </pc:docMkLst>
      <pc:sldChg chg="modSp mod">
        <pc:chgData name="Romina van Rooijen" userId="6e6f4060-f4b4-4c09-95fb-1cf75f1b31b5" providerId="ADAL" clId="{6460EBB9-F3C9-48A5-976A-1928B3D05AD8}" dt="2023-03-09T19:28:01.057" v="818" actId="20577"/>
        <pc:sldMkLst>
          <pc:docMk/>
          <pc:sldMk cId="3241828929" sldId="269"/>
        </pc:sldMkLst>
        <pc:spChg chg="mod">
          <ac:chgData name="Romina van Rooijen" userId="6e6f4060-f4b4-4c09-95fb-1cf75f1b31b5" providerId="ADAL" clId="{6460EBB9-F3C9-48A5-976A-1928B3D05AD8}" dt="2023-03-09T19:27:08.984" v="681" actId="20577"/>
          <ac:spMkLst>
            <pc:docMk/>
            <pc:sldMk cId="3241828929" sldId="269"/>
            <ac:spMk id="4" creationId="{BCA506BD-A77F-324A-82BA-066EF14BBBF0}"/>
          </ac:spMkLst>
        </pc:spChg>
        <pc:spChg chg="mod">
          <ac:chgData name="Romina van Rooijen" userId="6e6f4060-f4b4-4c09-95fb-1cf75f1b31b5" providerId="ADAL" clId="{6460EBB9-F3C9-48A5-976A-1928B3D05AD8}" dt="2023-03-09T19:27:16.046" v="709" actId="20577"/>
          <ac:spMkLst>
            <pc:docMk/>
            <pc:sldMk cId="3241828929" sldId="269"/>
            <ac:spMk id="6" creationId="{572EA689-A31F-0344-8B4F-403B14CEF1DC}"/>
          </ac:spMkLst>
        </pc:spChg>
        <pc:spChg chg="mod">
          <ac:chgData name="Romina van Rooijen" userId="6e6f4060-f4b4-4c09-95fb-1cf75f1b31b5" providerId="ADAL" clId="{6460EBB9-F3C9-48A5-976A-1928B3D05AD8}" dt="2023-03-09T19:27:27.523" v="740" actId="20577"/>
          <ac:spMkLst>
            <pc:docMk/>
            <pc:sldMk cId="3241828929" sldId="269"/>
            <ac:spMk id="8" creationId="{E4649987-29D7-A348-B6A1-0EE156DB919B}"/>
          </ac:spMkLst>
        </pc:spChg>
        <pc:spChg chg="mod">
          <ac:chgData name="Romina van Rooijen" userId="6e6f4060-f4b4-4c09-95fb-1cf75f1b31b5" providerId="ADAL" clId="{6460EBB9-F3C9-48A5-976A-1928B3D05AD8}" dt="2023-03-09T19:27:58.339" v="816" actId="20577"/>
          <ac:spMkLst>
            <pc:docMk/>
            <pc:sldMk cId="3241828929" sldId="269"/>
            <ac:spMk id="9" creationId="{C0D32BE7-807C-4E48-8187-4B314FA4DE93}"/>
          </ac:spMkLst>
        </pc:spChg>
        <pc:spChg chg="mod">
          <ac:chgData name="Romina van Rooijen" userId="6e6f4060-f4b4-4c09-95fb-1cf75f1b31b5" providerId="ADAL" clId="{6460EBB9-F3C9-48A5-976A-1928B3D05AD8}" dt="2023-03-09T19:27:43.434" v="785" actId="20577"/>
          <ac:spMkLst>
            <pc:docMk/>
            <pc:sldMk cId="3241828929" sldId="269"/>
            <ac:spMk id="10" creationId="{9FD630B8-E7B8-A34F-A5AB-ABA4BB8269B5}"/>
          </ac:spMkLst>
        </pc:spChg>
        <pc:spChg chg="mod">
          <ac:chgData name="Romina van Rooijen" userId="6e6f4060-f4b4-4c09-95fb-1cf75f1b31b5" providerId="ADAL" clId="{6460EBB9-F3C9-48A5-976A-1928B3D05AD8}" dt="2023-03-09T19:28:01.057" v="818" actId="20577"/>
          <ac:spMkLst>
            <pc:docMk/>
            <pc:sldMk cId="3241828929" sldId="269"/>
            <ac:spMk id="11" creationId="{E33D7535-B9C5-A24E-B90B-DD9A72FDCB14}"/>
          </ac:spMkLst>
        </pc:spChg>
        <pc:spChg chg="mod">
          <ac:chgData name="Romina van Rooijen" userId="6e6f4060-f4b4-4c09-95fb-1cf75f1b31b5" providerId="ADAL" clId="{6460EBB9-F3C9-48A5-976A-1928B3D05AD8}" dt="2023-03-09T19:27:51.998" v="814" actId="20577"/>
          <ac:spMkLst>
            <pc:docMk/>
            <pc:sldMk cId="3241828929" sldId="269"/>
            <ac:spMk id="12" creationId="{D4BB2FE4-CEA6-9049-852F-C685EFC7D14A}"/>
          </ac:spMkLst>
        </pc:spChg>
      </pc:sldChg>
      <pc:sldChg chg="addSp modSp mod">
        <pc:chgData name="Romina van Rooijen" userId="6e6f4060-f4b4-4c09-95fb-1cf75f1b31b5" providerId="ADAL" clId="{6460EBB9-F3C9-48A5-976A-1928B3D05AD8}" dt="2023-03-09T19:39:16.082" v="1657" actId="1076"/>
        <pc:sldMkLst>
          <pc:docMk/>
          <pc:sldMk cId="2842253597" sldId="714"/>
        </pc:sldMkLst>
        <pc:spChg chg="mod">
          <ac:chgData name="Romina van Rooijen" userId="6e6f4060-f4b4-4c09-95fb-1cf75f1b31b5" providerId="ADAL" clId="{6460EBB9-F3C9-48A5-976A-1928B3D05AD8}" dt="2023-03-09T19:37:10.551" v="1650" actId="20577"/>
          <ac:spMkLst>
            <pc:docMk/>
            <pc:sldMk cId="2842253597" sldId="714"/>
            <ac:spMk id="6" creationId="{79AE3BF5-BB3A-FC46-BA15-BB5E419A8F40}"/>
          </ac:spMkLst>
        </pc:spChg>
        <pc:picChg chg="add mod">
          <ac:chgData name="Romina van Rooijen" userId="6e6f4060-f4b4-4c09-95fb-1cf75f1b31b5" providerId="ADAL" clId="{6460EBB9-F3C9-48A5-976A-1928B3D05AD8}" dt="2023-03-09T19:39:16.082" v="1657" actId="1076"/>
          <ac:picMkLst>
            <pc:docMk/>
            <pc:sldMk cId="2842253597" sldId="714"/>
            <ac:picMk id="4" creationId="{6119A9A0-38DA-FBE2-F689-5E53FC801C59}"/>
          </ac:picMkLst>
        </pc:picChg>
      </pc:sldChg>
      <pc:sldChg chg="modSp mod">
        <pc:chgData name="Romina van Rooijen" userId="6e6f4060-f4b4-4c09-95fb-1cf75f1b31b5" providerId="ADAL" clId="{6460EBB9-F3C9-48A5-976A-1928B3D05AD8}" dt="2023-03-09T19:28:50.045" v="820" actId="207"/>
        <pc:sldMkLst>
          <pc:docMk/>
          <pc:sldMk cId="3987687017" sldId="738"/>
        </pc:sldMkLst>
        <pc:spChg chg="mod">
          <ac:chgData name="Romina van Rooijen" userId="6e6f4060-f4b4-4c09-95fb-1cf75f1b31b5" providerId="ADAL" clId="{6460EBB9-F3C9-48A5-976A-1928B3D05AD8}" dt="2023-03-09T19:28:44.039" v="819" actId="207"/>
          <ac:spMkLst>
            <pc:docMk/>
            <pc:sldMk cId="3987687017" sldId="738"/>
            <ac:spMk id="5" creationId="{F2256AF0-16D3-FA27-20C0-D332DF7FFA07}"/>
          </ac:spMkLst>
        </pc:spChg>
        <pc:spChg chg="mod">
          <ac:chgData name="Romina van Rooijen" userId="6e6f4060-f4b4-4c09-95fb-1cf75f1b31b5" providerId="ADAL" clId="{6460EBB9-F3C9-48A5-976A-1928B3D05AD8}" dt="2023-03-09T19:28:50.045" v="820" actId="207"/>
          <ac:spMkLst>
            <pc:docMk/>
            <pc:sldMk cId="3987687017" sldId="738"/>
            <ac:spMk id="8" creationId="{736C90D4-4A79-3191-D123-F0441BBFFEC4}"/>
          </ac:spMkLst>
        </pc:spChg>
      </pc:sldChg>
      <pc:sldChg chg="modSp mod">
        <pc:chgData name="Romina van Rooijen" userId="6e6f4060-f4b4-4c09-95fb-1cf75f1b31b5" providerId="ADAL" clId="{6460EBB9-F3C9-48A5-976A-1928B3D05AD8}" dt="2023-03-09T19:00:45.335" v="617" actId="255"/>
        <pc:sldMkLst>
          <pc:docMk/>
          <pc:sldMk cId="537520757" sldId="753"/>
        </pc:sldMkLst>
        <pc:spChg chg="mod">
          <ac:chgData name="Romina van Rooijen" userId="6e6f4060-f4b4-4c09-95fb-1cf75f1b31b5" providerId="ADAL" clId="{6460EBB9-F3C9-48A5-976A-1928B3D05AD8}" dt="2023-03-09T19:00:45.335" v="617" actId="255"/>
          <ac:spMkLst>
            <pc:docMk/>
            <pc:sldMk cId="537520757" sldId="753"/>
            <ac:spMk id="9" creationId="{C0D32BE7-807C-4E48-8187-4B314FA4DE93}"/>
          </ac:spMkLst>
        </pc:spChg>
      </pc:sldChg>
      <pc:sldChg chg="modSp mod ord">
        <pc:chgData name="Romina van Rooijen" userId="6e6f4060-f4b4-4c09-95fb-1cf75f1b31b5" providerId="ADAL" clId="{6460EBB9-F3C9-48A5-976A-1928B3D05AD8}" dt="2023-03-09T18:47:49.015" v="245" actId="20578"/>
        <pc:sldMkLst>
          <pc:docMk/>
          <pc:sldMk cId="1224543875" sldId="784"/>
        </pc:sldMkLst>
        <pc:spChg chg="mod">
          <ac:chgData name="Romina van Rooijen" userId="6e6f4060-f4b4-4c09-95fb-1cf75f1b31b5" providerId="ADAL" clId="{6460EBB9-F3C9-48A5-976A-1928B3D05AD8}" dt="2023-03-09T18:46:46.868" v="70" actId="20577"/>
          <ac:spMkLst>
            <pc:docMk/>
            <pc:sldMk cId="1224543875" sldId="784"/>
            <ac:spMk id="4" creationId="{499CA4D3-2CA0-18BA-4E95-65A2B658C88B}"/>
          </ac:spMkLst>
        </pc:spChg>
        <pc:spChg chg="mod">
          <ac:chgData name="Romina van Rooijen" userId="6e6f4060-f4b4-4c09-95fb-1cf75f1b31b5" providerId="ADAL" clId="{6460EBB9-F3C9-48A5-976A-1928B3D05AD8}" dt="2023-03-09T18:45:52.960" v="28" actId="20577"/>
          <ac:spMkLst>
            <pc:docMk/>
            <pc:sldMk cId="1224543875" sldId="784"/>
            <ac:spMk id="5" creationId="{02161E72-4420-7E8B-5781-F32BFDCCB0CD}"/>
          </ac:spMkLst>
        </pc:spChg>
        <pc:spChg chg="mod">
          <ac:chgData name="Romina van Rooijen" userId="6e6f4060-f4b4-4c09-95fb-1cf75f1b31b5" providerId="ADAL" clId="{6460EBB9-F3C9-48A5-976A-1928B3D05AD8}" dt="2023-03-09T18:47:43.691" v="244" actId="120"/>
          <ac:spMkLst>
            <pc:docMk/>
            <pc:sldMk cId="1224543875" sldId="784"/>
            <ac:spMk id="7" creationId="{03CE4110-AB8B-CE85-B1EB-BAC5B1206AF3}"/>
          </ac:spMkLst>
        </pc:spChg>
        <pc:spChg chg="mod">
          <ac:chgData name="Romina van Rooijen" userId="6e6f4060-f4b4-4c09-95fb-1cf75f1b31b5" providerId="ADAL" clId="{6460EBB9-F3C9-48A5-976A-1928B3D05AD8}" dt="2023-03-09T18:47:39.040" v="243" actId="20577"/>
          <ac:spMkLst>
            <pc:docMk/>
            <pc:sldMk cId="1224543875" sldId="784"/>
            <ac:spMk id="8" creationId="{0D21F075-5E74-ACEF-9858-E698C8D6D5BC}"/>
          </ac:spMkLst>
        </pc:spChg>
      </pc:sldChg>
      <pc:sldChg chg="modSp mod ord">
        <pc:chgData name="Romina van Rooijen" userId="6e6f4060-f4b4-4c09-95fb-1cf75f1b31b5" providerId="ADAL" clId="{6460EBB9-F3C9-48A5-976A-1928B3D05AD8}" dt="2023-03-09T18:53:54.885" v="616" actId="27636"/>
        <pc:sldMkLst>
          <pc:docMk/>
          <pc:sldMk cId="609854527" sldId="785"/>
        </pc:sldMkLst>
        <pc:spChg chg="mod">
          <ac:chgData name="Romina van Rooijen" userId="6e6f4060-f4b4-4c09-95fb-1cf75f1b31b5" providerId="ADAL" clId="{6460EBB9-F3C9-48A5-976A-1928B3D05AD8}" dt="2023-03-09T18:53:54.885" v="616" actId="27636"/>
          <ac:spMkLst>
            <pc:docMk/>
            <pc:sldMk cId="609854527" sldId="785"/>
            <ac:spMk id="6" creationId="{79AE3BF5-BB3A-FC46-BA15-BB5E419A8F40}"/>
          </ac:spMkLst>
        </pc:spChg>
      </pc:sldChg>
      <pc:sldChg chg="modSp add mod">
        <pc:chgData name="Romina van Rooijen" userId="6e6f4060-f4b4-4c09-95fb-1cf75f1b31b5" providerId="ADAL" clId="{6460EBB9-F3C9-48A5-976A-1928B3D05AD8}" dt="2023-03-09T18:52:02.339" v="582" actId="20577"/>
        <pc:sldMkLst>
          <pc:docMk/>
          <pc:sldMk cId="1425701414" sldId="787"/>
        </pc:sldMkLst>
        <pc:spChg chg="mod">
          <ac:chgData name="Romina van Rooijen" userId="6e6f4060-f4b4-4c09-95fb-1cf75f1b31b5" providerId="ADAL" clId="{6460EBB9-F3C9-48A5-976A-1928B3D05AD8}" dt="2023-03-09T18:52:02.339" v="582" actId="20577"/>
          <ac:spMkLst>
            <pc:docMk/>
            <pc:sldMk cId="1425701414" sldId="787"/>
            <ac:spMk id="5" creationId="{02161E72-4420-7E8B-5781-F32BFDCCB0CD}"/>
          </ac:spMkLst>
        </pc:spChg>
      </pc:sldChg>
      <pc:sldChg chg="modSp add del mod">
        <pc:chgData name="Romina van Rooijen" userId="6e6f4060-f4b4-4c09-95fb-1cf75f1b31b5" providerId="ADAL" clId="{6460EBB9-F3C9-48A5-976A-1928B3D05AD8}" dt="2023-03-09T18:51:32.955" v="563" actId="2696"/>
        <pc:sldMkLst>
          <pc:docMk/>
          <pc:sldMk cId="2627399659" sldId="787"/>
        </pc:sldMkLst>
        <pc:spChg chg="mod">
          <ac:chgData name="Romina van Rooijen" userId="6e6f4060-f4b4-4c09-95fb-1cf75f1b31b5" providerId="ADAL" clId="{6460EBB9-F3C9-48A5-976A-1928B3D05AD8}" dt="2023-03-09T18:48:18.674" v="284" actId="5793"/>
          <ac:spMkLst>
            <pc:docMk/>
            <pc:sldMk cId="2627399659" sldId="787"/>
            <ac:spMk id="2" creationId="{CFFAA749-D71E-C96A-10F7-C16AB8736ADA}"/>
          </ac:spMkLst>
        </pc:spChg>
        <pc:spChg chg="mod">
          <ac:chgData name="Romina van Rooijen" userId="6e6f4060-f4b4-4c09-95fb-1cf75f1b31b5" providerId="ADAL" clId="{6460EBB9-F3C9-48A5-976A-1928B3D05AD8}" dt="2023-03-09T18:49:53.088" v="522" actId="255"/>
          <ac:spMkLst>
            <pc:docMk/>
            <pc:sldMk cId="2627399659" sldId="787"/>
            <ac:spMk id="4" creationId="{499CA4D3-2CA0-18BA-4E95-65A2B658C88B}"/>
          </ac:spMkLst>
        </pc:spChg>
        <pc:spChg chg="mod">
          <ac:chgData name="Romina van Rooijen" userId="6e6f4060-f4b4-4c09-95fb-1cf75f1b31b5" providerId="ADAL" clId="{6460EBB9-F3C9-48A5-976A-1928B3D05AD8}" dt="2023-03-09T18:49:59.003" v="523" actId="255"/>
          <ac:spMkLst>
            <pc:docMk/>
            <pc:sldMk cId="2627399659" sldId="787"/>
            <ac:spMk id="5" creationId="{02161E72-4420-7E8B-5781-F32BFDCCB0CD}"/>
          </ac:spMkLst>
        </pc:spChg>
        <pc:spChg chg="mod">
          <ac:chgData name="Romina van Rooijen" userId="6e6f4060-f4b4-4c09-95fb-1cf75f1b31b5" providerId="ADAL" clId="{6460EBB9-F3C9-48A5-976A-1928B3D05AD8}" dt="2023-03-09T18:50:22.530" v="557" actId="20577"/>
          <ac:spMkLst>
            <pc:docMk/>
            <pc:sldMk cId="2627399659" sldId="787"/>
            <ac:spMk id="7" creationId="{03CE4110-AB8B-CE85-B1EB-BAC5B1206AF3}"/>
          </ac:spMkLst>
        </pc:spChg>
        <pc:spChg chg="mod">
          <ac:chgData name="Romina van Rooijen" userId="6e6f4060-f4b4-4c09-95fb-1cf75f1b31b5" providerId="ADAL" clId="{6460EBB9-F3C9-48A5-976A-1928B3D05AD8}" dt="2023-03-09T18:50:58.876" v="561" actId="20577"/>
          <ac:spMkLst>
            <pc:docMk/>
            <pc:sldMk cId="2627399659" sldId="787"/>
            <ac:spMk id="8" creationId="{0D21F075-5E74-ACEF-9858-E698C8D6D5BC}"/>
          </ac:spMkLst>
        </pc:spChg>
      </pc:sldChg>
      <pc:sldChg chg="add">
        <pc:chgData name="Romina van Rooijen" userId="6e6f4060-f4b4-4c09-95fb-1cf75f1b31b5" providerId="ADAL" clId="{6460EBB9-F3C9-48A5-976A-1928B3D05AD8}" dt="2023-03-09T18:51:37.157" v="564"/>
        <pc:sldMkLst>
          <pc:docMk/>
          <pc:sldMk cId="3467184535" sldId="788"/>
        </pc:sldMkLst>
      </pc:sldChg>
      <pc:sldChg chg="add del">
        <pc:chgData name="Romina van Rooijen" userId="6e6f4060-f4b4-4c09-95fb-1cf75f1b31b5" providerId="ADAL" clId="{6460EBB9-F3C9-48A5-976A-1928B3D05AD8}" dt="2023-03-09T18:51:32.955" v="563" actId="2696"/>
        <pc:sldMkLst>
          <pc:docMk/>
          <pc:sldMk cId="3807729616" sldId="788"/>
        </pc:sldMkLst>
      </pc:sldChg>
      <pc:sldChg chg="modSp add mod ord">
        <pc:chgData name="Romina van Rooijen" userId="6e6f4060-f4b4-4c09-95fb-1cf75f1b31b5" providerId="ADAL" clId="{6460EBB9-F3C9-48A5-976A-1928B3D05AD8}" dt="2023-03-09T19:31:23.720" v="1133"/>
        <pc:sldMkLst>
          <pc:docMk/>
          <pc:sldMk cId="1583649782" sldId="789"/>
        </pc:sldMkLst>
        <pc:spChg chg="mod">
          <ac:chgData name="Romina van Rooijen" userId="6e6f4060-f4b4-4c09-95fb-1cf75f1b31b5" providerId="ADAL" clId="{6460EBB9-F3C9-48A5-976A-1928B3D05AD8}" dt="2023-03-09T19:29:51.098" v="863" actId="5793"/>
          <ac:spMkLst>
            <pc:docMk/>
            <pc:sldMk cId="1583649782" sldId="789"/>
            <ac:spMk id="2" creationId="{CFFAA749-D71E-C96A-10F7-C16AB8736ADA}"/>
          </ac:spMkLst>
        </pc:spChg>
        <pc:spChg chg="mod">
          <ac:chgData name="Romina van Rooijen" userId="6e6f4060-f4b4-4c09-95fb-1cf75f1b31b5" providerId="ADAL" clId="{6460EBB9-F3C9-48A5-976A-1928B3D05AD8}" dt="2023-03-09T19:30:20.792" v="960" actId="20577"/>
          <ac:spMkLst>
            <pc:docMk/>
            <pc:sldMk cId="1583649782" sldId="789"/>
            <ac:spMk id="4" creationId="{499CA4D3-2CA0-18BA-4E95-65A2B658C88B}"/>
          </ac:spMkLst>
        </pc:spChg>
        <pc:spChg chg="mod">
          <ac:chgData name="Romina van Rooijen" userId="6e6f4060-f4b4-4c09-95fb-1cf75f1b31b5" providerId="ADAL" clId="{6460EBB9-F3C9-48A5-976A-1928B3D05AD8}" dt="2023-03-09T19:30:42.380" v="1051" actId="20577"/>
          <ac:spMkLst>
            <pc:docMk/>
            <pc:sldMk cId="1583649782" sldId="789"/>
            <ac:spMk id="5" creationId="{02161E72-4420-7E8B-5781-F32BFDCCB0CD}"/>
          </ac:spMkLst>
        </pc:spChg>
        <pc:spChg chg="mod">
          <ac:chgData name="Romina van Rooijen" userId="6e6f4060-f4b4-4c09-95fb-1cf75f1b31b5" providerId="ADAL" clId="{6460EBB9-F3C9-48A5-976A-1928B3D05AD8}" dt="2023-03-09T19:30:55.303" v="1087" actId="20577"/>
          <ac:spMkLst>
            <pc:docMk/>
            <pc:sldMk cId="1583649782" sldId="789"/>
            <ac:spMk id="7" creationId="{03CE4110-AB8B-CE85-B1EB-BAC5B1206AF3}"/>
          </ac:spMkLst>
        </pc:spChg>
        <pc:spChg chg="mod">
          <ac:chgData name="Romina van Rooijen" userId="6e6f4060-f4b4-4c09-95fb-1cf75f1b31b5" providerId="ADAL" clId="{6460EBB9-F3C9-48A5-976A-1928B3D05AD8}" dt="2023-03-09T19:31:12.256" v="1131" actId="20577"/>
          <ac:spMkLst>
            <pc:docMk/>
            <pc:sldMk cId="1583649782" sldId="789"/>
            <ac:spMk id="8" creationId="{0D21F075-5E74-ACEF-9858-E698C8D6D5BC}"/>
          </ac:spMkLst>
        </pc:spChg>
      </pc:sldChg>
      <pc:sldChg chg="addSp delSp modSp add mod ord">
        <pc:chgData name="Romina van Rooijen" userId="6e6f4060-f4b4-4c09-95fb-1cf75f1b31b5" providerId="ADAL" clId="{6460EBB9-F3C9-48A5-976A-1928B3D05AD8}" dt="2023-03-09T19:36:30.423" v="1584" actId="1076"/>
        <pc:sldMkLst>
          <pc:docMk/>
          <pc:sldMk cId="2675110055" sldId="790"/>
        </pc:sldMkLst>
        <pc:spChg chg="mod">
          <ac:chgData name="Romina van Rooijen" userId="6e6f4060-f4b4-4c09-95fb-1cf75f1b31b5" providerId="ADAL" clId="{6460EBB9-F3C9-48A5-976A-1928B3D05AD8}" dt="2023-03-09T19:35:27.197" v="1507" actId="1076"/>
          <ac:spMkLst>
            <pc:docMk/>
            <pc:sldMk cId="2675110055" sldId="790"/>
            <ac:spMk id="2" creationId="{4AF3910A-363E-8E40-B49B-C1A9A6A9E998}"/>
          </ac:spMkLst>
        </pc:spChg>
        <pc:spChg chg="mod">
          <ac:chgData name="Romina van Rooijen" userId="6e6f4060-f4b4-4c09-95fb-1cf75f1b31b5" providerId="ADAL" clId="{6460EBB9-F3C9-48A5-976A-1928B3D05AD8}" dt="2023-03-09T19:36:30.423" v="1584" actId="1076"/>
          <ac:spMkLst>
            <pc:docMk/>
            <pc:sldMk cId="2675110055" sldId="790"/>
            <ac:spMk id="6" creationId="{79AE3BF5-BB3A-FC46-BA15-BB5E419A8F40}"/>
          </ac:spMkLst>
        </pc:spChg>
        <pc:spChg chg="add mod">
          <ac:chgData name="Romina van Rooijen" userId="6e6f4060-f4b4-4c09-95fb-1cf75f1b31b5" providerId="ADAL" clId="{6460EBB9-F3C9-48A5-976A-1928B3D05AD8}" dt="2023-03-09T19:35:31.869" v="1508" actId="1076"/>
          <ac:spMkLst>
            <pc:docMk/>
            <pc:sldMk cId="2675110055" sldId="790"/>
            <ac:spMk id="7" creationId="{5DC8DF92-9458-3790-56E3-4C0695A9E547}"/>
          </ac:spMkLst>
        </pc:spChg>
        <pc:spChg chg="del">
          <ac:chgData name="Romina van Rooijen" userId="6e6f4060-f4b4-4c09-95fb-1cf75f1b31b5" providerId="ADAL" clId="{6460EBB9-F3C9-48A5-976A-1928B3D05AD8}" dt="2023-03-09T19:35:00.966" v="1504" actId="478"/>
          <ac:spMkLst>
            <pc:docMk/>
            <pc:sldMk cId="2675110055" sldId="790"/>
            <ac:spMk id="9" creationId="{C31D7A68-440F-4314-9DBF-221D172AC208}"/>
          </ac:spMkLst>
        </pc:spChg>
        <pc:picChg chg="del">
          <ac:chgData name="Romina van Rooijen" userId="6e6f4060-f4b4-4c09-95fb-1cf75f1b31b5" providerId="ADAL" clId="{6460EBB9-F3C9-48A5-976A-1928B3D05AD8}" dt="2023-03-09T19:33:21.714" v="1174" actId="478"/>
          <ac:picMkLst>
            <pc:docMk/>
            <pc:sldMk cId="2675110055" sldId="790"/>
            <ac:picMk id="4" creationId="{B16E3866-0C22-10D3-D84C-8657EB2A5ABC}"/>
          </ac:picMkLst>
        </pc:picChg>
        <pc:picChg chg="add mod">
          <ac:chgData name="Romina van Rooijen" userId="6e6f4060-f4b4-4c09-95fb-1cf75f1b31b5" providerId="ADAL" clId="{6460EBB9-F3C9-48A5-976A-1928B3D05AD8}" dt="2023-03-09T19:33:27.666" v="1176" actId="1076"/>
          <ac:picMkLst>
            <pc:docMk/>
            <pc:sldMk cId="2675110055" sldId="790"/>
            <ac:picMk id="5" creationId="{4C530A20-4528-5651-2A14-38D2BAF66D16}"/>
          </ac:picMkLst>
        </pc:picChg>
      </pc:sldChg>
      <pc:sldChg chg="add ord">
        <pc:chgData name="Romina van Rooijen" userId="6e6f4060-f4b4-4c09-95fb-1cf75f1b31b5" providerId="ADAL" clId="{6460EBB9-F3C9-48A5-976A-1928B3D05AD8}" dt="2023-03-09T19:37:17.880" v="1652"/>
        <pc:sldMkLst>
          <pc:docMk/>
          <pc:sldMk cId="471621042" sldId="791"/>
        </pc:sldMkLst>
      </pc:sldChg>
    </pc:docChg>
  </pc:docChgLst>
  <pc:docChgLst>
    <pc:chgData name="Linda MacDuff" userId="cf34efd8-c2d4-49a1-b88b-ed946f994384" providerId="ADAL" clId="{381AFD5F-C18F-4CBF-BC7C-982B64F10838}"/>
    <pc:docChg chg="undo redo custSel addSld delSld modSld sldOrd">
      <pc:chgData name="Linda MacDuff" userId="cf34efd8-c2d4-49a1-b88b-ed946f994384" providerId="ADAL" clId="{381AFD5F-C18F-4CBF-BC7C-982B64F10838}" dt="2023-03-14T07:49:56.392" v="4427" actId="20577"/>
      <pc:docMkLst>
        <pc:docMk/>
      </pc:docMkLst>
      <pc:sldChg chg="modSp mod">
        <pc:chgData name="Linda MacDuff" userId="cf34efd8-c2d4-49a1-b88b-ed946f994384" providerId="ADAL" clId="{381AFD5F-C18F-4CBF-BC7C-982B64F10838}" dt="2023-03-03T09:12:59.645" v="11" actId="20577"/>
        <pc:sldMkLst>
          <pc:docMk/>
          <pc:sldMk cId="2304186332" sldId="266"/>
        </pc:sldMkLst>
        <pc:spChg chg="mod">
          <ac:chgData name="Linda MacDuff" userId="cf34efd8-c2d4-49a1-b88b-ed946f994384" providerId="ADAL" clId="{381AFD5F-C18F-4CBF-BC7C-982B64F10838}" dt="2023-03-03T09:12:59.645" v="11" actId="20577"/>
          <ac:spMkLst>
            <pc:docMk/>
            <pc:sldMk cId="2304186332" sldId="266"/>
            <ac:spMk id="2" creationId="{82773B26-2A17-C04E-8DF1-043042FB61DC}"/>
          </ac:spMkLst>
        </pc:spChg>
      </pc:sldChg>
      <pc:sldChg chg="modSp mod">
        <pc:chgData name="Linda MacDuff" userId="cf34efd8-c2d4-49a1-b88b-ed946f994384" providerId="ADAL" clId="{381AFD5F-C18F-4CBF-BC7C-982B64F10838}" dt="2023-03-10T12:47:26.351" v="3630" actId="20577"/>
        <pc:sldMkLst>
          <pc:docMk/>
          <pc:sldMk cId="3241828929" sldId="269"/>
        </pc:sldMkLst>
        <pc:spChg chg="mod">
          <ac:chgData name="Linda MacDuff" userId="cf34efd8-c2d4-49a1-b88b-ed946f994384" providerId="ADAL" clId="{381AFD5F-C18F-4CBF-BC7C-982B64F10838}" dt="2023-03-10T12:47:26.351" v="3630" actId="20577"/>
          <ac:spMkLst>
            <pc:docMk/>
            <pc:sldMk cId="3241828929" sldId="269"/>
            <ac:spMk id="9" creationId="{C0D32BE7-807C-4E48-8187-4B314FA4DE93}"/>
          </ac:spMkLst>
        </pc:spChg>
      </pc:sldChg>
      <pc:sldChg chg="mod modShow">
        <pc:chgData name="Linda MacDuff" userId="cf34efd8-c2d4-49a1-b88b-ed946f994384" providerId="ADAL" clId="{381AFD5F-C18F-4CBF-BC7C-982B64F10838}" dt="2023-03-03T12:49:21.327" v="2187" actId="729"/>
        <pc:sldMkLst>
          <pc:docMk/>
          <pc:sldMk cId="3500363529" sldId="270"/>
        </pc:sldMkLst>
      </pc:sldChg>
      <pc:sldChg chg="delSp modSp mod modNotesTx">
        <pc:chgData name="Linda MacDuff" userId="cf34efd8-c2d4-49a1-b88b-ed946f994384" providerId="ADAL" clId="{381AFD5F-C18F-4CBF-BC7C-982B64F10838}" dt="2023-03-03T13:00:53.722" v="2409"/>
        <pc:sldMkLst>
          <pc:docMk/>
          <pc:sldMk cId="3206177360" sldId="274"/>
        </pc:sldMkLst>
        <pc:spChg chg="mod">
          <ac:chgData name="Linda MacDuff" userId="cf34efd8-c2d4-49a1-b88b-ed946f994384" providerId="ADAL" clId="{381AFD5F-C18F-4CBF-BC7C-982B64F10838}" dt="2023-03-03T12:49:33.189" v="2204" actId="20577"/>
          <ac:spMkLst>
            <pc:docMk/>
            <pc:sldMk cId="3206177360" sldId="274"/>
            <ac:spMk id="2" creationId="{F491ECC0-8CB0-9749-8F28-F53B10C804BB}"/>
          </ac:spMkLst>
        </pc:spChg>
        <pc:spChg chg="mod">
          <ac:chgData name="Linda MacDuff" userId="cf34efd8-c2d4-49a1-b88b-ed946f994384" providerId="ADAL" clId="{381AFD5F-C18F-4CBF-BC7C-982B64F10838}" dt="2023-03-03T12:51:26.319" v="2400" actId="20577"/>
          <ac:spMkLst>
            <pc:docMk/>
            <pc:sldMk cId="3206177360" sldId="274"/>
            <ac:spMk id="3" creationId="{3395833B-860C-7B4C-96A4-6D2E4FF89D16}"/>
          </ac:spMkLst>
        </pc:spChg>
        <pc:spChg chg="del mod">
          <ac:chgData name="Linda MacDuff" userId="cf34efd8-c2d4-49a1-b88b-ed946f994384" providerId="ADAL" clId="{381AFD5F-C18F-4CBF-BC7C-982B64F10838}" dt="2023-03-03T12:51:34.023" v="2403"/>
          <ac:spMkLst>
            <pc:docMk/>
            <pc:sldMk cId="3206177360" sldId="274"/>
            <ac:spMk id="6" creationId="{6B7EC90E-968D-4967-80C6-E11731B9606A}"/>
          </ac:spMkLst>
        </pc:spChg>
      </pc:sldChg>
      <pc:sldChg chg="addCm modCm">
        <pc:chgData name="Linda MacDuff" userId="cf34efd8-c2d4-49a1-b88b-ed946f994384" providerId="ADAL" clId="{381AFD5F-C18F-4CBF-BC7C-982B64F10838}" dt="2023-03-03T13:11:45.290" v="2412"/>
        <pc:sldMkLst>
          <pc:docMk/>
          <pc:sldMk cId="3840505545" sldId="278"/>
        </pc:sldMkLst>
      </pc:sldChg>
      <pc:sldChg chg="modSp mod">
        <pc:chgData name="Linda MacDuff" userId="cf34efd8-c2d4-49a1-b88b-ed946f994384" providerId="ADAL" clId="{381AFD5F-C18F-4CBF-BC7C-982B64F10838}" dt="2023-03-10T14:48:35.989" v="4272" actId="20577"/>
        <pc:sldMkLst>
          <pc:docMk/>
          <pc:sldMk cId="2842253597" sldId="714"/>
        </pc:sldMkLst>
        <pc:spChg chg="mod">
          <ac:chgData name="Linda MacDuff" userId="cf34efd8-c2d4-49a1-b88b-ed946f994384" providerId="ADAL" clId="{381AFD5F-C18F-4CBF-BC7C-982B64F10838}" dt="2023-03-10T14:48:35.989" v="4272" actId="20577"/>
          <ac:spMkLst>
            <pc:docMk/>
            <pc:sldMk cId="2842253597" sldId="714"/>
            <ac:spMk id="6" creationId="{79AE3BF5-BB3A-FC46-BA15-BB5E419A8F40}"/>
          </ac:spMkLst>
        </pc:spChg>
      </pc:sldChg>
      <pc:sldChg chg="modSp mod addCm">
        <pc:chgData name="Linda MacDuff" userId="cf34efd8-c2d4-49a1-b88b-ed946f994384" providerId="ADAL" clId="{381AFD5F-C18F-4CBF-BC7C-982B64F10838}" dt="2023-03-03T09:34:12.876" v="89"/>
        <pc:sldMkLst>
          <pc:docMk/>
          <pc:sldMk cId="1176087139" sldId="723"/>
        </pc:sldMkLst>
        <pc:spChg chg="mod">
          <ac:chgData name="Linda MacDuff" userId="cf34efd8-c2d4-49a1-b88b-ed946f994384" providerId="ADAL" clId="{381AFD5F-C18F-4CBF-BC7C-982B64F10838}" dt="2023-03-03T09:14:10.993" v="33"/>
          <ac:spMkLst>
            <pc:docMk/>
            <pc:sldMk cId="1176087139" sldId="723"/>
            <ac:spMk id="3" creationId="{30EFA65F-BB69-4668-8E72-7E899CB93584}"/>
          </ac:spMkLst>
        </pc:spChg>
      </pc:sldChg>
      <pc:sldChg chg="addCm">
        <pc:chgData name="Linda MacDuff" userId="cf34efd8-c2d4-49a1-b88b-ed946f994384" providerId="ADAL" clId="{381AFD5F-C18F-4CBF-BC7C-982B64F10838}" dt="2023-03-03T09:20:15.053" v="41"/>
        <pc:sldMkLst>
          <pc:docMk/>
          <pc:sldMk cId="158192542" sldId="725"/>
        </pc:sldMkLst>
      </pc:sldChg>
      <pc:sldChg chg="modSp mod">
        <pc:chgData name="Linda MacDuff" userId="cf34efd8-c2d4-49a1-b88b-ed946f994384" providerId="ADAL" clId="{381AFD5F-C18F-4CBF-BC7C-982B64F10838}" dt="2023-03-03T09:14:07.373" v="32"/>
        <pc:sldMkLst>
          <pc:docMk/>
          <pc:sldMk cId="1660700935" sldId="726"/>
        </pc:sldMkLst>
        <pc:spChg chg="mod">
          <ac:chgData name="Linda MacDuff" userId="cf34efd8-c2d4-49a1-b88b-ed946f994384" providerId="ADAL" clId="{381AFD5F-C18F-4CBF-BC7C-982B64F10838}" dt="2023-03-03T09:14:07.373" v="32"/>
          <ac:spMkLst>
            <pc:docMk/>
            <pc:sldMk cId="1660700935" sldId="726"/>
            <ac:spMk id="3" creationId="{30EFA65F-BB69-4668-8E72-7E899CB93584}"/>
          </ac:spMkLst>
        </pc:spChg>
        <pc:spChg chg="mod">
          <ac:chgData name="Linda MacDuff" userId="cf34efd8-c2d4-49a1-b88b-ed946f994384" providerId="ADAL" clId="{381AFD5F-C18F-4CBF-BC7C-982B64F10838}" dt="2023-03-03T09:12:07.433" v="0" actId="313"/>
          <ac:spMkLst>
            <pc:docMk/>
            <pc:sldMk cId="1660700935" sldId="726"/>
            <ac:spMk id="4" creationId="{7302B34B-1313-0C6E-2EE0-5DCA49A05DE5}"/>
          </ac:spMkLst>
        </pc:spChg>
      </pc:sldChg>
      <pc:sldChg chg="modSp mod addCm modCm modNotesTx">
        <pc:chgData name="Linda MacDuff" userId="cf34efd8-c2d4-49a1-b88b-ed946f994384" providerId="ADAL" clId="{381AFD5F-C18F-4CBF-BC7C-982B64F10838}" dt="2023-03-10T13:24:04.993" v="4052" actId="207"/>
        <pc:sldMkLst>
          <pc:docMk/>
          <pc:sldMk cId="1962365661" sldId="729"/>
        </pc:sldMkLst>
        <pc:spChg chg="mod">
          <ac:chgData name="Linda MacDuff" userId="cf34efd8-c2d4-49a1-b88b-ed946f994384" providerId="ADAL" clId="{381AFD5F-C18F-4CBF-BC7C-982B64F10838}" dt="2023-03-03T09:14:17.102" v="34"/>
          <ac:spMkLst>
            <pc:docMk/>
            <pc:sldMk cId="1962365661" sldId="729"/>
            <ac:spMk id="3" creationId="{30EFA65F-BB69-4668-8E72-7E899CB93584}"/>
          </ac:spMkLst>
        </pc:spChg>
        <pc:spChg chg="mod">
          <ac:chgData name="Linda MacDuff" userId="cf34efd8-c2d4-49a1-b88b-ed946f994384" providerId="ADAL" clId="{381AFD5F-C18F-4CBF-BC7C-982B64F10838}" dt="2023-03-10T13:23:54.126" v="4049" actId="207"/>
          <ac:spMkLst>
            <pc:docMk/>
            <pc:sldMk cId="1962365661" sldId="729"/>
            <ac:spMk id="10" creationId="{B88142D8-E6AF-576D-034F-A7ABD676DE3A}"/>
          </ac:spMkLst>
        </pc:spChg>
        <pc:spChg chg="mod">
          <ac:chgData name="Linda MacDuff" userId="cf34efd8-c2d4-49a1-b88b-ed946f994384" providerId="ADAL" clId="{381AFD5F-C18F-4CBF-BC7C-982B64F10838}" dt="2023-03-10T13:23:57.754" v="4050" actId="207"/>
          <ac:spMkLst>
            <pc:docMk/>
            <pc:sldMk cId="1962365661" sldId="729"/>
            <ac:spMk id="13" creationId="{BF84B184-453D-4DB1-0378-031062B6AB5C}"/>
          </ac:spMkLst>
        </pc:spChg>
        <pc:spChg chg="mod">
          <ac:chgData name="Linda MacDuff" userId="cf34efd8-c2d4-49a1-b88b-ed946f994384" providerId="ADAL" clId="{381AFD5F-C18F-4CBF-BC7C-982B64F10838}" dt="2023-03-10T13:24:01.137" v="4051" actId="207"/>
          <ac:spMkLst>
            <pc:docMk/>
            <pc:sldMk cId="1962365661" sldId="729"/>
            <ac:spMk id="14" creationId="{7CD8B67D-CFC2-9F68-85D6-BA145ACD14BB}"/>
          </ac:spMkLst>
        </pc:spChg>
        <pc:spChg chg="mod">
          <ac:chgData name="Linda MacDuff" userId="cf34efd8-c2d4-49a1-b88b-ed946f994384" providerId="ADAL" clId="{381AFD5F-C18F-4CBF-BC7C-982B64F10838}" dt="2023-03-10T13:24:04.993" v="4052" actId="207"/>
          <ac:spMkLst>
            <pc:docMk/>
            <pc:sldMk cId="1962365661" sldId="729"/>
            <ac:spMk id="15" creationId="{210F6B75-D524-626B-E850-288A8103F69D}"/>
          </ac:spMkLst>
        </pc:spChg>
      </pc:sldChg>
      <pc:sldChg chg="addSp delSp modSp mod addCm modNotesTx">
        <pc:chgData name="Linda MacDuff" userId="cf34efd8-c2d4-49a1-b88b-ed946f994384" providerId="ADAL" clId="{381AFD5F-C18F-4CBF-BC7C-982B64F10838}" dt="2023-03-14T07:49:06.694" v="4359" actId="20577"/>
        <pc:sldMkLst>
          <pc:docMk/>
          <pc:sldMk cId="766803289" sldId="730"/>
        </pc:sldMkLst>
        <pc:spChg chg="mod">
          <ac:chgData name="Linda MacDuff" userId="cf34efd8-c2d4-49a1-b88b-ed946f994384" providerId="ADAL" clId="{381AFD5F-C18F-4CBF-BC7C-982B64F10838}" dt="2023-03-03T09:36:00.691" v="102" actId="14100"/>
          <ac:spMkLst>
            <pc:docMk/>
            <pc:sldMk cId="766803289" sldId="730"/>
            <ac:spMk id="2" creationId="{51D268D4-CF81-45AE-830D-74D70BC7E010}"/>
          </ac:spMkLst>
        </pc:spChg>
        <pc:spChg chg="mod">
          <ac:chgData name="Linda MacDuff" userId="cf34efd8-c2d4-49a1-b88b-ed946f994384" providerId="ADAL" clId="{381AFD5F-C18F-4CBF-BC7C-982B64F10838}" dt="2023-03-03T09:29:17.575" v="88" actId="20577"/>
          <ac:spMkLst>
            <pc:docMk/>
            <pc:sldMk cId="766803289" sldId="730"/>
            <ac:spMk id="3" creationId="{30EFA65F-BB69-4668-8E72-7E899CB93584}"/>
          </ac:spMkLst>
        </pc:spChg>
        <pc:spChg chg="mod">
          <ac:chgData name="Linda MacDuff" userId="cf34efd8-c2d4-49a1-b88b-ed946f994384" providerId="ADAL" clId="{381AFD5F-C18F-4CBF-BC7C-982B64F10838}" dt="2023-03-10T13:25:50.465" v="4081" actId="207"/>
          <ac:spMkLst>
            <pc:docMk/>
            <pc:sldMk cId="766803289" sldId="730"/>
            <ac:spMk id="4" creationId="{536B2D90-7FC1-2F41-F368-0F60054B6E6A}"/>
          </ac:spMkLst>
        </pc:spChg>
        <pc:spChg chg="mod">
          <ac:chgData name="Linda MacDuff" userId="cf34efd8-c2d4-49a1-b88b-ed946f994384" providerId="ADAL" clId="{381AFD5F-C18F-4CBF-BC7C-982B64F10838}" dt="2023-03-10T13:25:56.405" v="4082" actId="207"/>
          <ac:spMkLst>
            <pc:docMk/>
            <pc:sldMk cId="766803289" sldId="730"/>
            <ac:spMk id="5" creationId="{F2256AF0-16D3-FA27-20C0-D332DF7FFA07}"/>
          </ac:spMkLst>
        </pc:spChg>
        <pc:spChg chg="add mod">
          <ac:chgData name="Linda MacDuff" userId="cf34efd8-c2d4-49a1-b88b-ed946f994384" providerId="ADAL" clId="{381AFD5F-C18F-4CBF-BC7C-982B64F10838}" dt="2023-03-03T09:39:04.552" v="117" actId="1076"/>
          <ac:spMkLst>
            <pc:docMk/>
            <pc:sldMk cId="766803289" sldId="730"/>
            <ac:spMk id="6" creationId="{C2F0DB3B-17E0-7B41-861D-1D2AA9F529C8}"/>
          </ac:spMkLst>
        </pc:spChg>
        <pc:spChg chg="del mod">
          <ac:chgData name="Linda MacDuff" userId="cf34efd8-c2d4-49a1-b88b-ed946f994384" providerId="ADAL" clId="{381AFD5F-C18F-4CBF-BC7C-982B64F10838}" dt="2023-03-03T09:46:38.469" v="198" actId="478"/>
          <ac:spMkLst>
            <pc:docMk/>
            <pc:sldMk cId="766803289" sldId="730"/>
            <ac:spMk id="7" creationId="{AF276890-13F2-6725-502C-91FCDCE6E101}"/>
          </ac:spMkLst>
        </pc:spChg>
        <pc:spChg chg="mod">
          <ac:chgData name="Linda MacDuff" userId="cf34efd8-c2d4-49a1-b88b-ed946f994384" providerId="ADAL" clId="{381AFD5F-C18F-4CBF-BC7C-982B64F10838}" dt="2023-03-10T13:25:59.223" v="4083" actId="207"/>
          <ac:spMkLst>
            <pc:docMk/>
            <pc:sldMk cId="766803289" sldId="730"/>
            <ac:spMk id="8" creationId="{736C90D4-4A79-3191-D123-F0441BBFFEC4}"/>
          </ac:spMkLst>
        </pc:spChg>
        <pc:spChg chg="mod">
          <ac:chgData name="Linda MacDuff" userId="cf34efd8-c2d4-49a1-b88b-ed946f994384" providerId="ADAL" clId="{381AFD5F-C18F-4CBF-BC7C-982B64F10838}" dt="2023-03-10T13:26:01.832" v="4084" actId="207"/>
          <ac:spMkLst>
            <pc:docMk/>
            <pc:sldMk cId="766803289" sldId="730"/>
            <ac:spMk id="9" creationId="{40BC0414-00E7-F9C3-1C51-EAFF14F9D9D0}"/>
          </ac:spMkLst>
        </pc:spChg>
        <pc:spChg chg="add mod">
          <ac:chgData name="Linda MacDuff" userId="cf34efd8-c2d4-49a1-b88b-ed946f994384" providerId="ADAL" clId="{381AFD5F-C18F-4CBF-BC7C-982B64F10838}" dt="2023-03-10T13:26:10.033" v="4087" actId="207"/>
          <ac:spMkLst>
            <pc:docMk/>
            <pc:sldMk cId="766803289" sldId="730"/>
            <ac:spMk id="10" creationId="{944A9E6B-E2B9-99E0-3688-676D8876357B}"/>
          </ac:spMkLst>
        </pc:spChg>
        <pc:spChg chg="add mod">
          <ac:chgData name="Linda MacDuff" userId="cf34efd8-c2d4-49a1-b88b-ed946f994384" providerId="ADAL" clId="{381AFD5F-C18F-4CBF-BC7C-982B64F10838}" dt="2023-03-10T13:26:16.039" v="4090" actId="207"/>
          <ac:spMkLst>
            <pc:docMk/>
            <pc:sldMk cId="766803289" sldId="730"/>
            <ac:spMk id="14" creationId="{7091FEA6-A0E4-EAD3-B61D-42B1B85B4939}"/>
          </ac:spMkLst>
        </pc:spChg>
        <pc:spChg chg="add mod">
          <ac:chgData name="Linda MacDuff" userId="cf34efd8-c2d4-49a1-b88b-ed946f994384" providerId="ADAL" clId="{381AFD5F-C18F-4CBF-BC7C-982B64F10838}" dt="2023-03-10T13:26:19.444" v="4091" actId="207"/>
          <ac:spMkLst>
            <pc:docMk/>
            <pc:sldMk cId="766803289" sldId="730"/>
            <ac:spMk id="15" creationId="{FC151597-A8CF-E3F5-B033-F6BAEC52C07E}"/>
          </ac:spMkLst>
        </pc:spChg>
        <pc:spChg chg="mod">
          <ac:chgData name="Linda MacDuff" userId="cf34efd8-c2d4-49a1-b88b-ed946f994384" providerId="ADAL" clId="{381AFD5F-C18F-4CBF-BC7C-982B64F10838}" dt="2023-03-10T13:26:07.473" v="4086" actId="207"/>
          <ac:spMkLst>
            <pc:docMk/>
            <pc:sldMk cId="766803289" sldId="730"/>
            <ac:spMk id="25" creationId="{DFA80327-0F5F-7D8C-0598-E893A024D5D8}"/>
          </ac:spMkLst>
        </pc:spChg>
        <pc:spChg chg="mod">
          <ac:chgData name="Linda MacDuff" userId="cf34efd8-c2d4-49a1-b88b-ed946f994384" providerId="ADAL" clId="{381AFD5F-C18F-4CBF-BC7C-982B64F10838}" dt="2023-03-10T13:26:04.639" v="4085" actId="207"/>
          <ac:spMkLst>
            <pc:docMk/>
            <pc:sldMk cId="766803289" sldId="730"/>
            <ac:spMk id="36" creationId="{265CEEA8-29AF-F53E-AFB8-AAE514C1FC22}"/>
          </ac:spMkLst>
        </pc:spChg>
        <pc:cxnChg chg="mod ord">
          <ac:chgData name="Linda MacDuff" userId="cf34efd8-c2d4-49a1-b88b-ed946f994384" providerId="ADAL" clId="{381AFD5F-C18F-4CBF-BC7C-982B64F10838}" dt="2023-03-03T09:43:50.583" v="167" actId="167"/>
          <ac:cxnSpMkLst>
            <pc:docMk/>
            <pc:sldMk cId="766803289" sldId="730"/>
            <ac:cxnSpMk id="31" creationId="{33A15FE1-7C71-356C-773D-5E3244A1D0F4}"/>
          </ac:cxnSpMkLst>
        </pc:cxnChg>
      </pc:sldChg>
      <pc:sldChg chg="modSp mod ord">
        <pc:chgData name="Linda MacDuff" userId="cf34efd8-c2d4-49a1-b88b-ed946f994384" providerId="ADAL" clId="{381AFD5F-C18F-4CBF-BC7C-982B64F10838}" dt="2023-03-03T09:35:04.578" v="91"/>
        <pc:sldMkLst>
          <pc:docMk/>
          <pc:sldMk cId="3609505251" sldId="731"/>
        </pc:sldMkLst>
        <pc:spChg chg="mod">
          <ac:chgData name="Linda MacDuff" userId="cf34efd8-c2d4-49a1-b88b-ed946f994384" providerId="ADAL" clId="{381AFD5F-C18F-4CBF-BC7C-982B64F10838}" dt="2023-03-03T09:14:22.581" v="35"/>
          <ac:spMkLst>
            <pc:docMk/>
            <pc:sldMk cId="3609505251" sldId="731"/>
            <ac:spMk id="3" creationId="{30EFA65F-BB69-4668-8E72-7E899CB93584}"/>
          </ac:spMkLst>
        </pc:spChg>
      </pc:sldChg>
      <pc:sldChg chg="delSp modSp mod modNotesTx">
        <pc:chgData name="Linda MacDuff" userId="cf34efd8-c2d4-49a1-b88b-ed946f994384" providerId="ADAL" clId="{381AFD5F-C18F-4CBF-BC7C-982B64F10838}" dt="2023-03-03T10:54:27.743" v="2020" actId="20577"/>
        <pc:sldMkLst>
          <pc:docMk/>
          <pc:sldMk cId="3631385921" sldId="732"/>
        </pc:sldMkLst>
        <pc:spChg chg="mod">
          <ac:chgData name="Linda MacDuff" userId="cf34efd8-c2d4-49a1-b88b-ed946f994384" providerId="ADAL" clId="{381AFD5F-C18F-4CBF-BC7C-982B64F10838}" dt="2023-03-03T10:37:26.853" v="363" actId="20577"/>
          <ac:spMkLst>
            <pc:docMk/>
            <pc:sldMk cId="3631385921" sldId="732"/>
            <ac:spMk id="2" creationId="{51D268D4-CF81-45AE-830D-74D70BC7E010}"/>
          </ac:spMkLst>
        </pc:spChg>
        <pc:spChg chg="mod">
          <ac:chgData name="Linda MacDuff" userId="cf34efd8-c2d4-49a1-b88b-ed946f994384" providerId="ADAL" clId="{381AFD5F-C18F-4CBF-BC7C-982B64F10838}" dt="2023-03-03T10:37:18.394" v="347" actId="20577"/>
          <ac:spMkLst>
            <pc:docMk/>
            <pc:sldMk cId="3631385921" sldId="732"/>
            <ac:spMk id="3" creationId="{30EFA65F-BB69-4668-8E72-7E899CB93584}"/>
          </ac:spMkLst>
        </pc:spChg>
        <pc:spChg chg="del">
          <ac:chgData name="Linda MacDuff" userId="cf34efd8-c2d4-49a1-b88b-ed946f994384" providerId="ADAL" clId="{381AFD5F-C18F-4CBF-BC7C-982B64F10838}" dt="2023-03-03T10:37:42.307" v="364" actId="478"/>
          <ac:spMkLst>
            <pc:docMk/>
            <pc:sldMk cId="3631385921" sldId="732"/>
            <ac:spMk id="4" creationId="{536B2D90-7FC1-2F41-F368-0F60054B6E6A}"/>
          </ac:spMkLst>
        </pc:spChg>
        <pc:spChg chg="del">
          <ac:chgData name="Linda MacDuff" userId="cf34efd8-c2d4-49a1-b88b-ed946f994384" providerId="ADAL" clId="{381AFD5F-C18F-4CBF-BC7C-982B64F10838}" dt="2023-03-03T10:37:43.205" v="365" actId="478"/>
          <ac:spMkLst>
            <pc:docMk/>
            <pc:sldMk cId="3631385921" sldId="732"/>
            <ac:spMk id="5" creationId="{F2256AF0-16D3-FA27-20C0-D332DF7FFA07}"/>
          </ac:spMkLst>
        </pc:spChg>
        <pc:spChg chg="mod">
          <ac:chgData name="Linda MacDuff" userId="cf34efd8-c2d4-49a1-b88b-ed946f994384" providerId="ADAL" clId="{381AFD5F-C18F-4CBF-BC7C-982B64F10838}" dt="2023-03-03T10:42:18.380" v="784" actId="20577"/>
          <ac:spMkLst>
            <pc:docMk/>
            <pc:sldMk cId="3631385921" sldId="732"/>
            <ac:spMk id="6" creationId="{95B2E131-A0B9-9B20-26CD-ACE6EFE9FB03}"/>
          </ac:spMkLst>
        </pc:spChg>
        <pc:spChg chg="mod">
          <ac:chgData name="Linda MacDuff" userId="cf34efd8-c2d4-49a1-b88b-ed946f994384" providerId="ADAL" clId="{381AFD5F-C18F-4CBF-BC7C-982B64F10838}" dt="2023-03-03T10:38:17.105" v="382" actId="20577"/>
          <ac:spMkLst>
            <pc:docMk/>
            <pc:sldMk cId="3631385921" sldId="732"/>
            <ac:spMk id="7" creationId="{81C55748-B10D-500F-2705-DE97681081E3}"/>
          </ac:spMkLst>
        </pc:spChg>
        <pc:spChg chg="del">
          <ac:chgData name="Linda MacDuff" userId="cf34efd8-c2d4-49a1-b88b-ed946f994384" providerId="ADAL" clId="{381AFD5F-C18F-4CBF-BC7C-982B64F10838}" dt="2023-03-03T10:37:45.829" v="366" actId="478"/>
          <ac:spMkLst>
            <pc:docMk/>
            <pc:sldMk cId="3631385921" sldId="732"/>
            <ac:spMk id="8" creationId="{736C90D4-4A79-3191-D123-F0441BBFFEC4}"/>
          </ac:spMkLst>
        </pc:spChg>
        <pc:spChg chg="mod">
          <ac:chgData name="Linda MacDuff" userId="cf34efd8-c2d4-49a1-b88b-ed946f994384" providerId="ADAL" clId="{381AFD5F-C18F-4CBF-BC7C-982B64F10838}" dt="2023-03-03T10:38:59.963" v="430" actId="20577"/>
          <ac:spMkLst>
            <pc:docMk/>
            <pc:sldMk cId="3631385921" sldId="732"/>
            <ac:spMk id="9" creationId="{40BC0414-00E7-F9C3-1C51-EAFF14F9D9D0}"/>
          </ac:spMkLst>
        </pc:spChg>
        <pc:spChg chg="del">
          <ac:chgData name="Linda MacDuff" userId="cf34efd8-c2d4-49a1-b88b-ed946f994384" providerId="ADAL" clId="{381AFD5F-C18F-4CBF-BC7C-982B64F10838}" dt="2023-03-03T10:37:48.613" v="367" actId="478"/>
          <ac:spMkLst>
            <pc:docMk/>
            <pc:sldMk cId="3631385921" sldId="732"/>
            <ac:spMk id="25" creationId="{DFA80327-0F5F-7D8C-0598-E893A024D5D8}"/>
          </ac:spMkLst>
        </pc:spChg>
        <pc:spChg chg="mod">
          <ac:chgData name="Linda MacDuff" userId="cf34efd8-c2d4-49a1-b88b-ed946f994384" providerId="ADAL" clId="{381AFD5F-C18F-4CBF-BC7C-982B64F10838}" dt="2023-03-03T10:39:24.616" v="433" actId="20577"/>
          <ac:spMkLst>
            <pc:docMk/>
            <pc:sldMk cId="3631385921" sldId="732"/>
            <ac:spMk id="36" creationId="{265CEEA8-29AF-F53E-AFB8-AAE514C1FC22}"/>
          </ac:spMkLst>
        </pc:spChg>
        <pc:cxnChg chg="del">
          <ac:chgData name="Linda MacDuff" userId="cf34efd8-c2d4-49a1-b88b-ed946f994384" providerId="ADAL" clId="{381AFD5F-C18F-4CBF-BC7C-982B64F10838}" dt="2023-03-03T10:37:49.996" v="368" actId="478"/>
          <ac:cxnSpMkLst>
            <pc:docMk/>
            <pc:sldMk cId="3631385921" sldId="732"/>
            <ac:cxnSpMk id="31" creationId="{33A15FE1-7C71-356C-773D-5E3244A1D0F4}"/>
          </ac:cxnSpMkLst>
        </pc:cxnChg>
      </pc:sldChg>
      <pc:sldChg chg="modSp mod ord">
        <pc:chgData name="Linda MacDuff" userId="cf34efd8-c2d4-49a1-b88b-ed946f994384" providerId="ADAL" clId="{381AFD5F-C18F-4CBF-BC7C-982B64F10838}" dt="2023-03-03T09:35:09.155" v="93"/>
        <pc:sldMkLst>
          <pc:docMk/>
          <pc:sldMk cId="216130913" sldId="733"/>
        </pc:sldMkLst>
        <pc:spChg chg="mod">
          <ac:chgData name="Linda MacDuff" userId="cf34efd8-c2d4-49a1-b88b-ed946f994384" providerId="ADAL" clId="{381AFD5F-C18F-4CBF-BC7C-982B64F10838}" dt="2023-03-03T09:14:33.077" v="37"/>
          <ac:spMkLst>
            <pc:docMk/>
            <pc:sldMk cId="216130913" sldId="733"/>
            <ac:spMk id="3" creationId="{30EFA65F-BB69-4668-8E72-7E899CB93584}"/>
          </ac:spMkLst>
        </pc:spChg>
      </pc:sldChg>
      <pc:sldChg chg="modSp del mod">
        <pc:chgData name="Linda MacDuff" userId="cf34efd8-c2d4-49a1-b88b-ed946f994384" providerId="ADAL" clId="{381AFD5F-C18F-4CBF-BC7C-982B64F10838}" dt="2023-03-03T10:54:41.726" v="2021" actId="2696"/>
        <pc:sldMkLst>
          <pc:docMk/>
          <pc:sldMk cId="1036670606" sldId="734"/>
        </pc:sldMkLst>
        <pc:spChg chg="mod">
          <ac:chgData name="Linda MacDuff" userId="cf34efd8-c2d4-49a1-b88b-ed946f994384" providerId="ADAL" clId="{381AFD5F-C18F-4CBF-BC7C-982B64F10838}" dt="2023-03-03T09:14:37.516" v="38"/>
          <ac:spMkLst>
            <pc:docMk/>
            <pc:sldMk cId="1036670606" sldId="734"/>
            <ac:spMk id="3" creationId="{30EFA65F-BB69-4668-8E72-7E899CB93584}"/>
          </ac:spMkLst>
        </pc:spChg>
      </pc:sldChg>
      <pc:sldChg chg="modSp mod ord">
        <pc:chgData name="Linda MacDuff" userId="cf34efd8-c2d4-49a1-b88b-ed946f994384" providerId="ADAL" clId="{381AFD5F-C18F-4CBF-BC7C-982B64F10838}" dt="2023-03-03T09:35:17.439" v="95"/>
        <pc:sldMkLst>
          <pc:docMk/>
          <pc:sldMk cId="1341988070" sldId="735"/>
        </pc:sldMkLst>
        <pc:spChg chg="mod">
          <ac:chgData name="Linda MacDuff" userId="cf34efd8-c2d4-49a1-b88b-ed946f994384" providerId="ADAL" clId="{381AFD5F-C18F-4CBF-BC7C-982B64F10838}" dt="2023-03-03T09:14:44.778" v="39"/>
          <ac:spMkLst>
            <pc:docMk/>
            <pc:sldMk cId="1341988070" sldId="735"/>
            <ac:spMk id="3" creationId="{30EFA65F-BB69-4668-8E72-7E899CB93584}"/>
          </ac:spMkLst>
        </pc:spChg>
      </pc:sldChg>
      <pc:sldChg chg="addSp delSp modSp del mod">
        <pc:chgData name="Linda MacDuff" userId="cf34efd8-c2d4-49a1-b88b-ed946f994384" providerId="ADAL" clId="{381AFD5F-C18F-4CBF-BC7C-982B64F10838}" dt="2023-03-03T10:57:01.520" v="2082" actId="2696"/>
        <pc:sldMkLst>
          <pc:docMk/>
          <pc:sldMk cId="735264154" sldId="736"/>
        </pc:sldMkLst>
        <pc:spChg chg="mod">
          <ac:chgData name="Linda MacDuff" userId="cf34efd8-c2d4-49a1-b88b-ed946f994384" providerId="ADAL" clId="{381AFD5F-C18F-4CBF-BC7C-982B64F10838}" dt="2023-03-03T10:55:14.415" v="2040" actId="20577"/>
          <ac:spMkLst>
            <pc:docMk/>
            <pc:sldMk cId="735264154" sldId="736"/>
            <ac:spMk id="2" creationId="{7D9EA42A-6690-85AD-4338-CB14B30C3F52}"/>
          </ac:spMkLst>
        </pc:spChg>
        <pc:spChg chg="mod">
          <ac:chgData name="Linda MacDuff" userId="cf34efd8-c2d4-49a1-b88b-ed946f994384" providerId="ADAL" clId="{381AFD5F-C18F-4CBF-BC7C-982B64F10838}" dt="2023-03-03T10:55:24.004" v="2058" actId="27636"/>
          <ac:spMkLst>
            <pc:docMk/>
            <pc:sldMk cId="735264154" sldId="736"/>
            <ac:spMk id="3" creationId="{30EFA65F-BB69-4668-8E72-7E899CB93584}"/>
          </ac:spMkLst>
        </pc:spChg>
        <pc:spChg chg="del">
          <ac:chgData name="Linda MacDuff" userId="cf34efd8-c2d4-49a1-b88b-ed946f994384" providerId="ADAL" clId="{381AFD5F-C18F-4CBF-BC7C-982B64F10838}" dt="2023-03-03T10:55:52.370" v="2059" actId="478"/>
          <ac:spMkLst>
            <pc:docMk/>
            <pc:sldMk cId="735264154" sldId="736"/>
            <ac:spMk id="4" creationId="{536B2D90-7FC1-2F41-F368-0F60054B6E6A}"/>
          </ac:spMkLst>
        </pc:spChg>
        <pc:spChg chg="del">
          <ac:chgData name="Linda MacDuff" userId="cf34efd8-c2d4-49a1-b88b-ed946f994384" providerId="ADAL" clId="{381AFD5F-C18F-4CBF-BC7C-982B64F10838}" dt="2023-03-03T10:55:55.409" v="2061" actId="478"/>
          <ac:spMkLst>
            <pc:docMk/>
            <pc:sldMk cId="735264154" sldId="736"/>
            <ac:spMk id="5" creationId="{F2256AF0-16D3-FA27-20C0-D332DF7FFA07}"/>
          </ac:spMkLst>
        </pc:spChg>
        <pc:spChg chg="del">
          <ac:chgData name="Linda MacDuff" userId="cf34efd8-c2d4-49a1-b88b-ed946f994384" providerId="ADAL" clId="{381AFD5F-C18F-4CBF-BC7C-982B64F10838}" dt="2023-03-03T10:55:54.384" v="2060" actId="478"/>
          <ac:spMkLst>
            <pc:docMk/>
            <pc:sldMk cId="735264154" sldId="736"/>
            <ac:spMk id="6" creationId="{9454A112-F51E-0A82-15C6-C80C2781A7D7}"/>
          </ac:spMkLst>
        </pc:spChg>
        <pc:spChg chg="del">
          <ac:chgData name="Linda MacDuff" userId="cf34efd8-c2d4-49a1-b88b-ed946f994384" providerId="ADAL" clId="{381AFD5F-C18F-4CBF-BC7C-982B64F10838}" dt="2023-03-03T10:55:57.232" v="2062" actId="478"/>
          <ac:spMkLst>
            <pc:docMk/>
            <pc:sldMk cId="735264154" sldId="736"/>
            <ac:spMk id="7" creationId="{14739932-F5E0-F2DD-127B-42EFF8EFA4C8}"/>
          </ac:spMkLst>
        </pc:spChg>
        <pc:spChg chg="del">
          <ac:chgData name="Linda MacDuff" userId="cf34efd8-c2d4-49a1-b88b-ed946f994384" providerId="ADAL" clId="{381AFD5F-C18F-4CBF-BC7C-982B64F10838}" dt="2023-03-03T10:55:58.161" v="2063" actId="478"/>
          <ac:spMkLst>
            <pc:docMk/>
            <pc:sldMk cId="735264154" sldId="736"/>
            <ac:spMk id="8" creationId="{736C90D4-4A79-3191-D123-F0441BBFFEC4}"/>
          </ac:spMkLst>
        </pc:spChg>
        <pc:spChg chg="del">
          <ac:chgData name="Linda MacDuff" userId="cf34efd8-c2d4-49a1-b88b-ed946f994384" providerId="ADAL" clId="{381AFD5F-C18F-4CBF-BC7C-982B64F10838}" dt="2023-03-03T10:56:01.105" v="2065" actId="478"/>
          <ac:spMkLst>
            <pc:docMk/>
            <pc:sldMk cId="735264154" sldId="736"/>
            <ac:spMk id="9" creationId="{40BC0414-00E7-F9C3-1C51-EAFF14F9D9D0}"/>
          </ac:spMkLst>
        </pc:spChg>
        <pc:spChg chg="del">
          <ac:chgData name="Linda MacDuff" userId="cf34efd8-c2d4-49a1-b88b-ed946f994384" providerId="ADAL" clId="{381AFD5F-C18F-4CBF-BC7C-982B64F10838}" dt="2023-03-03T10:56:00.146" v="2064" actId="478"/>
          <ac:spMkLst>
            <pc:docMk/>
            <pc:sldMk cId="735264154" sldId="736"/>
            <ac:spMk id="10" creationId="{259E5048-B229-7AE3-2355-281534C4DB04}"/>
          </ac:spMkLst>
        </pc:spChg>
        <pc:spChg chg="del">
          <ac:chgData name="Linda MacDuff" userId="cf34efd8-c2d4-49a1-b88b-ed946f994384" providerId="ADAL" clId="{381AFD5F-C18F-4CBF-BC7C-982B64F10838}" dt="2023-03-03T10:56:02.098" v="2066" actId="478"/>
          <ac:spMkLst>
            <pc:docMk/>
            <pc:sldMk cId="735264154" sldId="736"/>
            <ac:spMk id="11" creationId="{1946AA40-D098-8CF5-C498-AF1E5D270264}"/>
          </ac:spMkLst>
        </pc:spChg>
        <pc:spChg chg="del">
          <ac:chgData name="Linda MacDuff" userId="cf34efd8-c2d4-49a1-b88b-ed946f994384" providerId="ADAL" clId="{381AFD5F-C18F-4CBF-BC7C-982B64F10838}" dt="2023-03-03T10:56:03.377" v="2067" actId="478"/>
          <ac:spMkLst>
            <pc:docMk/>
            <pc:sldMk cId="735264154" sldId="736"/>
            <ac:spMk id="14" creationId="{6ED8FA0F-8A0F-8579-08FE-922C2E1DD25B}"/>
          </ac:spMkLst>
        </pc:spChg>
        <pc:spChg chg="add del">
          <ac:chgData name="Linda MacDuff" userId="cf34efd8-c2d4-49a1-b88b-ed946f994384" providerId="ADAL" clId="{381AFD5F-C18F-4CBF-BC7C-982B64F10838}" dt="2023-03-03T10:56:10.711" v="2072" actId="22"/>
          <ac:spMkLst>
            <pc:docMk/>
            <pc:sldMk cId="735264154" sldId="736"/>
            <ac:spMk id="15" creationId="{A787E315-8DD8-B936-A8E7-C9A533092B9B}"/>
          </ac:spMkLst>
        </pc:spChg>
        <pc:spChg chg="add del">
          <ac:chgData name="Linda MacDuff" userId="cf34efd8-c2d4-49a1-b88b-ed946f994384" providerId="ADAL" clId="{381AFD5F-C18F-4CBF-BC7C-982B64F10838}" dt="2023-03-03T10:56:23.259" v="2078" actId="22"/>
          <ac:spMkLst>
            <pc:docMk/>
            <pc:sldMk cId="735264154" sldId="736"/>
            <ac:spMk id="17" creationId="{B1A95A81-F28C-853F-06DC-744F37A342A1}"/>
          </ac:spMkLst>
        </pc:spChg>
        <pc:spChg chg="add del">
          <ac:chgData name="Linda MacDuff" userId="cf34efd8-c2d4-49a1-b88b-ed946f994384" providerId="ADAL" clId="{381AFD5F-C18F-4CBF-BC7C-982B64F10838}" dt="2023-03-03T10:56:25.110" v="2080" actId="22"/>
          <ac:spMkLst>
            <pc:docMk/>
            <pc:sldMk cId="735264154" sldId="736"/>
            <ac:spMk id="19" creationId="{5FC101BB-4EA6-79AC-74D0-3ADF8A5AC78B}"/>
          </ac:spMkLst>
        </pc:spChg>
        <pc:spChg chg="del">
          <ac:chgData name="Linda MacDuff" userId="cf34efd8-c2d4-49a1-b88b-ed946f994384" providerId="ADAL" clId="{381AFD5F-C18F-4CBF-BC7C-982B64F10838}" dt="2023-03-03T10:56:06.178" v="2069" actId="478"/>
          <ac:spMkLst>
            <pc:docMk/>
            <pc:sldMk cId="735264154" sldId="736"/>
            <ac:spMk id="25" creationId="{DFA80327-0F5F-7D8C-0598-E893A024D5D8}"/>
          </ac:spMkLst>
        </pc:spChg>
        <pc:spChg chg="del">
          <ac:chgData name="Linda MacDuff" userId="cf34efd8-c2d4-49a1-b88b-ed946f994384" providerId="ADAL" clId="{381AFD5F-C18F-4CBF-BC7C-982B64F10838}" dt="2023-03-03T10:56:05.137" v="2068" actId="478"/>
          <ac:spMkLst>
            <pc:docMk/>
            <pc:sldMk cId="735264154" sldId="736"/>
            <ac:spMk id="36" creationId="{265CEEA8-29AF-F53E-AFB8-AAE514C1FC22}"/>
          </ac:spMkLst>
        </pc:spChg>
        <pc:cxnChg chg="del">
          <ac:chgData name="Linda MacDuff" userId="cf34efd8-c2d4-49a1-b88b-ed946f994384" providerId="ADAL" clId="{381AFD5F-C18F-4CBF-BC7C-982B64F10838}" dt="2023-03-03T10:56:07.169" v="2070" actId="478"/>
          <ac:cxnSpMkLst>
            <pc:docMk/>
            <pc:sldMk cId="735264154" sldId="736"/>
            <ac:cxnSpMk id="31" creationId="{33A15FE1-7C71-356C-773D-5E3244A1D0F4}"/>
          </ac:cxnSpMkLst>
        </pc:cxnChg>
      </pc:sldChg>
      <pc:sldChg chg="modSp mod addCm">
        <pc:chgData name="Linda MacDuff" userId="cf34efd8-c2d4-49a1-b88b-ed946f994384" providerId="ADAL" clId="{381AFD5F-C18F-4CBF-BC7C-982B64F10838}" dt="2023-03-10T13:23:45.433" v="4048" actId="207"/>
        <pc:sldMkLst>
          <pc:docMk/>
          <pc:sldMk cId="3987687017" sldId="738"/>
        </pc:sldMkLst>
        <pc:spChg chg="mod">
          <ac:chgData name="Linda MacDuff" userId="cf34efd8-c2d4-49a1-b88b-ed946f994384" providerId="ADAL" clId="{381AFD5F-C18F-4CBF-BC7C-982B64F10838}" dt="2023-03-03T09:13:56.351" v="31" actId="20577"/>
          <ac:spMkLst>
            <pc:docMk/>
            <pc:sldMk cId="3987687017" sldId="738"/>
            <ac:spMk id="3" creationId="{30EFA65F-BB69-4668-8E72-7E899CB93584}"/>
          </ac:spMkLst>
        </pc:spChg>
        <pc:spChg chg="mod">
          <ac:chgData name="Linda MacDuff" userId="cf34efd8-c2d4-49a1-b88b-ed946f994384" providerId="ADAL" clId="{381AFD5F-C18F-4CBF-BC7C-982B64F10838}" dt="2023-03-10T13:23:31.533" v="4045" actId="207"/>
          <ac:spMkLst>
            <pc:docMk/>
            <pc:sldMk cId="3987687017" sldId="738"/>
            <ac:spMk id="4" creationId="{536B2D90-7FC1-2F41-F368-0F60054B6E6A}"/>
          </ac:spMkLst>
        </pc:spChg>
        <pc:spChg chg="mod">
          <ac:chgData name="Linda MacDuff" userId="cf34efd8-c2d4-49a1-b88b-ed946f994384" providerId="ADAL" clId="{381AFD5F-C18F-4CBF-BC7C-982B64F10838}" dt="2023-03-10T13:23:45.433" v="4048" actId="207"/>
          <ac:spMkLst>
            <pc:docMk/>
            <pc:sldMk cId="3987687017" sldId="738"/>
            <ac:spMk id="5" creationId="{F2256AF0-16D3-FA27-20C0-D332DF7FFA07}"/>
          </ac:spMkLst>
        </pc:spChg>
        <pc:spChg chg="mod">
          <ac:chgData name="Linda MacDuff" userId="cf34efd8-c2d4-49a1-b88b-ed946f994384" providerId="ADAL" clId="{381AFD5F-C18F-4CBF-BC7C-982B64F10838}" dt="2023-03-10T13:23:40.978" v="4047" actId="207"/>
          <ac:spMkLst>
            <pc:docMk/>
            <pc:sldMk cId="3987687017" sldId="738"/>
            <ac:spMk id="8" creationId="{736C90D4-4A79-3191-D123-F0441BBFFEC4}"/>
          </ac:spMkLst>
        </pc:spChg>
        <pc:spChg chg="mod">
          <ac:chgData name="Linda MacDuff" userId="cf34efd8-c2d4-49a1-b88b-ed946f994384" providerId="ADAL" clId="{381AFD5F-C18F-4CBF-BC7C-982B64F10838}" dt="2023-03-10T13:23:36.522" v="4046" actId="207"/>
          <ac:spMkLst>
            <pc:docMk/>
            <pc:sldMk cId="3987687017" sldId="738"/>
            <ac:spMk id="36" creationId="{265CEEA8-29AF-F53E-AFB8-AAE514C1FC22}"/>
          </ac:spMkLst>
        </pc:spChg>
      </pc:sldChg>
      <pc:sldChg chg="modSp mod addCm">
        <pc:chgData name="Linda MacDuff" userId="cf34efd8-c2d4-49a1-b88b-ed946f994384" providerId="ADAL" clId="{381AFD5F-C18F-4CBF-BC7C-982B64F10838}" dt="2023-03-03T12:46:13.245" v="2186"/>
        <pc:sldMkLst>
          <pc:docMk/>
          <pc:sldMk cId="201954099" sldId="739"/>
        </pc:sldMkLst>
        <pc:spChg chg="mod">
          <ac:chgData name="Linda MacDuff" userId="cf34efd8-c2d4-49a1-b88b-ed946f994384" providerId="ADAL" clId="{381AFD5F-C18F-4CBF-BC7C-982B64F10838}" dt="2023-03-03T12:33:05.171" v="2185" actId="1076"/>
          <ac:spMkLst>
            <pc:docMk/>
            <pc:sldMk cId="201954099" sldId="739"/>
            <ac:spMk id="5" creationId="{BFCBA9CB-B59E-317E-B909-C3C4780DF05E}"/>
          </ac:spMkLst>
        </pc:spChg>
      </pc:sldChg>
      <pc:sldChg chg="addSp delSp modSp add mod ord modNotesTx">
        <pc:chgData name="Linda MacDuff" userId="cf34efd8-c2d4-49a1-b88b-ed946f994384" providerId="ADAL" clId="{381AFD5F-C18F-4CBF-BC7C-982B64F10838}" dt="2023-03-14T07:49:17.576" v="4360"/>
        <pc:sldMkLst>
          <pc:docMk/>
          <pc:sldMk cId="328800925" sldId="747"/>
        </pc:sldMkLst>
        <pc:spChg chg="mod">
          <ac:chgData name="Linda MacDuff" userId="cf34efd8-c2d4-49a1-b88b-ed946f994384" providerId="ADAL" clId="{381AFD5F-C18F-4CBF-BC7C-982B64F10838}" dt="2023-03-03T09:54:56.600" v="292" actId="20577"/>
          <ac:spMkLst>
            <pc:docMk/>
            <pc:sldMk cId="328800925" sldId="747"/>
            <ac:spMk id="3" creationId="{30EFA65F-BB69-4668-8E72-7E899CB93584}"/>
          </ac:spMkLst>
        </pc:spChg>
        <pc:spChg chg="mod">
          <ac:chgData name="Linda MacDuff" userId="cf34efd8-c2d4-49a1-b88b-ed946f994384" providerId="ADAL" clId="{381AFD5F-C18F-4CBF-BC7C-982B64F10838}" dt="2023-03-10T13:25:15.280" v="4071" actId="207"/>
          <ac:spMkLst>
            <pc:docMk/>
            <pc:sldMk cId="328800925" sldId="747"/>
            <ac:spMk id="4" creationId="{536B2D90-7FC1-2F41-F368-0F60054B6E6A}"/>
          </ac:spMkLst>
        </pc:spChg>
        <pc:spChg chg="mod">
          <ac:chgData name="Linda MacDuff" userId="cf34efd8-c2d4-49a1-b88b-ed946f994384" providerId="ADAL" clId="{381AFD5F-C18F-4CBF-BC7C-982B64F10838}" dt="2023-03-10T13:25:17.526" v="4072" actId="207"/>
          <ac:spMkLst>
            <pc:docMk/>
            <pc:sldMk cId="328800925" sldId="747"/>
            <ac:spMk id="5" creationId="{F2256AF0-16D3-FA27-20C0-D332DF7FFA07}"/>
          </ac:spMkLst>
        </pc:spChg>
        <pc:spChg chg="mod">
          <ac:chgData name="Linda MacDuff" userId="cf34efd8-c2d4-49a1-b88b-ed946f994384" providerId="ADAL" clId="{381AFD5F-C18F-4CBF-BC7C-982B64F10838}" dt="2023-03-10T13:25:19.738" v="4073" actId="207"/>
          <ac:spMkLst>
            <pc:docMk/>
            <pc:sldMk cId="328800925" sldId="747"/>
            <ac:spMk id="8" creationId="{736C90D4-4A79-3191-D123-F0441BBFFEC4}"/>
          </ac:spMkLst>
        </pc:spChg>
        <pc:spChg chg="mod">
          <ac:chgData name="Linda MacDuff" userId="cf34efd8-c2d4-49a1-b88b-ed946f994384" providerId="ADAL" clId="{381AFD5F-C18F-4CBF-BC7C-982B64F10838}" dt="2023-03-10T13:25:21.898" v="4074" actId="207"/>
          <ac:spMkLst>
            <pc:docMk/>
            <pc:sldMk cId="328800925" sldId="747"/>
            <ac:spMk id="9" creationId="{40BC0414-00E7-F9C3-1C51-EAFF14F9D9D0}"/>
          </ac:spMkLst>
        </pc:spChg>
        <pc:spChg chg="mod">
          <ac:chgData name="Linda MacDuff" userId="cf34efd8-c2d4-49a1-b88b-ed946f994384" providerId="ADAL" clId="{381AFD5F-C18F-4CBF-BC7C-982B64F10838}" dt="2023-03-10T13:25:31.218" v="4077" actId="207"/>
          <ac:spMkLst>
            <pc:docMk/>
            <pc:sldMk cId="328800925" sldId="747"/>
            <ac:spMk id="10" creationId="{944A9E6B-E2B9-99E0-3688-676D8876357B}"/>
          </ac:spMkLst>
        </pc:spChg>
        <pc:spChg chg="mod">
          <ac:chgData name="Linda MacDuff" userId="cf34efd8-c2d4-49a1-b88b-ed946f994384" providerId="ADAL" clId="{381AFD5F-C18F-4CBF-BC7C-982B64F10838}" dt="2023-03-10T13:25:34.265" v="4078" actId="207"/>
          <ac:spMkLst>
            <pc:docMk/>
            <pc:sldMk cId="328800925" sldId="747"/>
            <ac:spMk id="14" creationId="{7091FEA6-A0E4-EAD3-B61D-42B1B85B4939}"/>
          </ac:spMkLst>
        </pc:spChg>
        <pc:spChg chg="mod">
          <ac:chgData name="Linda MacDuff" userId="cf34efd8-c2d4-49a1-b88b-ed946f994384" providerId="ADAL" clId="{381AFD5F-C18F-4CBF-BC7C-982B64F10838}" dt="2023-03-10T13:25:37.059" v="4079" actId="207"/>
          <ac:spMkLst>
            <pc:docMk/>
            <pc:sldMk cId="328800925" sldId="747"/>
            <ac:spMk id="15" creationId="{FC151597-A8CF-E3F5-B033-F6BAEC52C07E}"/>
          </ac:spMkLst>
        </pc:spChg>
        <pc:spChg chg="mod">
          <ac:chgData name="Linda MacDuff" userId="cf34efd8-c2d4-49a1-b88b-ed946f994384" providerId="ADAL" clId="{381AFD5F-C18F-4CBF-BC7C-982B64F10838}" dt="2023-03-10T13:25:28.063" v="4076" actId="207"/>
          <ac:spMkLst>
            <pc:docMk/>
            <pc:sldMk cId="328800925" sldId="747"/>
            <ac:spMk id="25" creationId="{DFA80327-0F5F-7D8C-0598-E893A024D5D8}"/>
          </ac:spMkLst>
        </pc:spChg>
        <pc:spChg chg="mod">
          <ac:chgData name="Linda MacDuff" userId="cf34efd8-c2d4-49a1-b88b-ed946f994384" providerId="ADAL" clId="{381AFD5F-C18F-4CBF-BC7C-982B64F10838}" dt="2023-03-10T13:25:25.438" v="4075" actId="207"/>
          <ac:spMkLst>
            <pc:docMk/>
            <pc:sldMk cId="328800925" sldId="747"/>
            <ac:spMk id="36" creationId="{265CEEA8-29AF-F53E-AFB8-AAE514C1FC22}"/>
          </ac:spMkLst>
        </pc:spChg>
        <pc:graphicFrameChg chg="add del mod">
          <ac:chgData name="Linda MacDuff" userId="cf34efd8-c2d4-49a1-b88b-ed946f994384" providerId="ADAL" clId="{381AFD5F-C18F-4CBF-BC7C-982B64F10838}" dt="2023-03-03T10:36:33.796" v="321" actId="478"/>
          <ac:graphicFrameMkLst>
            <pc:docMk/>
            <pc:sldMk cId="328800925" sldId="747"/>
            <ac:graphicFrameMk id="7" creationId="{81A417C7-B1A5-ED56-C444-A16361373C05}"/>
          </ac:graphicFrameMkLst>
        </pc:graphicFrameChg>
      </pc:sldChg>
      <pc:sldChg chg="addSp delSp modSp add mod">
        <pc:chgData name="Linda MacDuff" userId="cf34efd8-c2d4-49a1-b88b-ed946f994384" providerId="ADAL" clId="{381AFD5F-C18F-4CBF-BC7C-982B64F10838}" dt="2023-03-10T13:25:45.592" v="4080" actId="207"/>
        <pc:sldMkLst>
          <pc:docMk/>
          <pc:sldMk cId="3742938885" sldId="748"/>
        </pc:sldMkLst>
        <pc:spChg chg="mod">
          <ac:chgData name="Linda MacDuff" userId="cf34efd8-c2d4-49a1-b88b-ed946f994384" providerId="ADAL" clId="{381AFD5F-C18F-4CBF-BC7C-982B64F10838}" dt="2023-03-03T10:57:10.066" v="2095" actId="20577"/>
          <ac:spMkLst>
            <pc:docMk/>
            <pc:sldMk cId="3742938885" sldId="748"/>
            <ac:spMk id="2" creationId="{379647A6-76E4-2E7A-5E31-6C8DF83FBB1B}"/>
          </ac:spMkLst>
        </pc:spChg>
        <pc:spChg chg="mod">
          <ac:chgData name="Linda MacDuff" userId="cf34efd8-c2d4-49a1-b88b-ed946f994384" providerId="ADAL" clId="{381AFD5F-C18F-4CBF-BC7C-982B64F10838}" dt="2023-03-03T10:57:27.578" v="2145" actId="27636"/>
          <ac:spMkLst>
            <pc:docMk/>
            <pc:sldMk cId="3742938885" sldId="748"/>
            <ac:spMk id="3" creationId="{30EFA65F-BB69-4668-8E72-7E899CB93584}"/>
          </ac:spMkLst>
        </pc:spChg>
        <pc:spChg chg="mod">
          <ac:chgData name="Linda MacDuff" userId="cf34efd8-c2d4-49a1-b88b-ed946f994384" providerId="ADAL" clId="{381AFD5F-C18F-4CBF-BC7C-982B64F10838}" dt="2023-03-10T13:25:45.592" v="4080" actId="207"/>
          <ac:spMkLst>
            <pc:docMk/>
            <pc:sldMk cId="3742938885" sldId="748"/>
            <ac:spMk id="4" creationId="{2CE437B1-F8C3-C1FC-C3C7-DB120623D5CB}"/>
          </ac:spMkLst>
        </pc:spChg>
        <pc:spChg chg="del">
          <ac:chgData name="Linda MacDuff" userId="cf34efd8-c2d4-49a1-b88b-ed946f994384" providerId="ADAL" clId="{381AFD5F-C18F-4CBF-BC7C-982B64F10838}" dt="2023-03-03T10:58:01.616" v="2153" actId="478"/>
          <ac:spMkLst>
            <pc:docMk/>
            <pc:sldMk cId="3742938885" sldId="748"/>
            <ac:spMk id="5" creationId="{438689CC-0D0E-21EC-99C2-4DCCA252D896}"/>
          </ac:spMkLst>
        </pc:spChg>
        <pc:spChg chg="add mod">
          <ac:chgData name="Linda MacDuff" userId="cf34efd8-c2d4-49a1-b88b-ed946f994384" providerId="ADAL" clId="{381AFD5F-C18F-4CBF-BC7C-982B64F10838}" dt="2023-03-03T12:28:55.942" v="2183" actId="1076"/>
          <ac:spMkLst>
            <pc:docMk/>
            <pc:sldMk cId="3742938885" sldId="748"/>
            <ac:spMk id="6" creationId="{F178DF6D-090E-0ED2-E842-C5F8FAA5F434}"/>
          </ac:spMkLst>
        </pc:spChg>
        <pc:spChg chg="del">
          <ac:chgData name="Linda MacDuff" userId="cf34efd8-c2d4-49a1-b88b-ed946f994384" providerId="ADAL" clId="{381AFD5F-C18F-4CBF-BC7C-982B64F10838}" dt="2023-03-03T10:57:32.100" v="2147" actId="478"/>
          <ac:spMkLst>
            <pc:docMk/>
            <pc:sldMk cId="3742938885" sldId="748"/>
            <ac:spMk id="7" creationId="{BB2EAF27-9BE3-7B2E-8504-1B667A3403D2}"/>
          </ac:spMkLst>
        </pc:spChg>
        <pc:spChg chg="del">
          <ac:chgData name="Linda MacDuff" userId="cf34efd8-c2d4-49a1-b88b-ed946f994384" providerId="ADAL" clId="{381AFD5F-C18F-4CBF-BC7C-982B64F10838}" dt="2023-03-03T10:57:30.563" v="2146" actId="478"/>
          <ac:spMkLst>
            <pc:docMk/>
            <pc:sldMk cId="3742938885" sldId="748"/>
            <ac:spMk id="8" creationId="{A68396F7-8238-7F1C-D371-FEB7AFBACB90}"/>
          </ac:spMkLst>
        </pc:spChg>
        <pc:spChg chg="mod">
          <ac:chgData name="Linda MacDuff" userId="cf34efd8-c2d4-49a1-b88b-ed946f994384" providerId="ADAL" clId="{381AFD5F-C18F-4CBF-BC7C-982B64F10838}" dt="2023-03-03T12:28:48.622" v="2182" actId="27636"/>
          <ac:spMkLst>
            <pc:docMk/>
            <pc:sldMk cId="3742938885" sldId="748"/>
            <ac:spMk id="9" creationId="{61EE9756-E4C9-EC19-7A77-819D95198B90}"/>
          </ac:spMkLst>
        </pc:spChg>
        <pc:spChg chg="del">
          <ac:chgData name="Linda MacDuff" userId="cf34efd8-c2d4-49a1-b88b-ed946f994384" providerId="ADAL" clId="{381AFD5F-C18F-4CBF-BC7C-982B64F10838}" dt="2023-03-03T10:58:04.259" v="2155" actId="478"/>
          <ac:spMkLst>
            <pc:docMk/>
            <pc:sldMk cId="3742938885" sldId="748"/>
            <ac:spMk id="13" creationId="{D4E25561-2352-CD9F-20D1-51CEE5B7925F}"/>
          </ac:spMkLst>
        </pc:spChg>
        <pc:spChg chg="del">
          <ac:chgData name="Linda MacDuff" userId="cf34efd8-c2d4-49a1-b88b-ed946f994384" providerId="ADAL" clId="{381AFD5F-C18F-4CBF-BC7C-982B64F10838}" dt="2023-03-03T10:58:03.380" v="2154" actId="478"/>
          <ac:spMkLst>
            <pc:docMk/>
            <pc:sldMk cId="3742938885" sldId="748"/>
            <ac:spMk id="17" creationId="{33DED476-FBB4-66A6-2CEC-4797BAF493FD}"/>
          </ac:spMkLst>
        </pc:spChg>
        <pc:spChg chg="del">
          <ac:chgData name="Linda MacDuff" userId="cf34efd8-c2d4-49a1-b88b-ed946f994384" providerId="ADAL" clId="{381AFD5F-C18F-4CBF-BC7C-982B64F10838}" dt="2023-03-03T10:57:33.587" v="2148" actId="478"/>
          <ac:spMkLst>
            <pc:docMk/>
            <pc:sldMk cId="3742938885" sldId="748"/>
            <ac:spMk id="18" creationId="{07AEBC57-D88C-96EB-114F-928A82BED1BC}"/>
          </ac:spMkLst>
        </pc:spChg>
        <pc:spChg chg="del mod">
          <ac:chgData name="Linda MacDuff" userId="cf34efd8-c2d4-49a1-b88b-ed946f994384" providerId="ADAL" clId="{381AFD5F-C18F-4CBF-BC7C-982B64F10838}" dt="2023-03-03T10:57:38.051" v="2150" actId="478"/>
          <ac:spMkLst>
            <pc:docMk/>
            <pc:sldMk cId="3742938885" sldId="748"/>
            <ac:spMk id="19" creationId="{E9F18341-2C1C-23D1-BBE6-530B0449D0AA}"/>
          </ac:spMkLst>
        </pc:spChg>
      </pc:sldChg>
      <pc:sldChg chg="add del">
        <pc:chgData name="Linda MacDuff" userId="cf34efd8-c2d4-49a1-b88b-ed946f994384" providerId="ADAL" clId="{381AFD5F-C18F-4CBF-BC7C-982B64F10838}" dt="2023-03-03T12:27:57.027" v="2171"/>
        <pc:sldMkLst>
          <pc:docMk/>
          <pc:sldMk cId="1407293806" sldId="749"/>
        </pc:sldMkLst>
      </pc:sldChg>
      <pc:sldChg chg="addSp delSp modSp new mod delAnim modAnim modShow addCm modNotesTx">
        <pc:chgData name="Linda MacDuff" userId="cf34efd8-c2d4-49a1-b88b-ed946f994384" providerId="ADAL" clId="{381AFD5F-C18F-4CBF-BC7C-982B64F10838}" dt="2023-03-10T13:24:34.185" v="4059" actId="207"/>
        <pc:sldMkLst>
          <pc:docMk/>
          <pc:sldMk cId="3735351139" sldId="749"/>
        </pc:sldMkLst>
        <pc:spChg chg="mod">
          <ac:chgData name="Linda MacDuff" userId="cf34efd8-c2d4-49a1-b88b-ed946f994384" providerId="ADAL" clId="{381AFD5F-C18F-4CBF-BC7C-982B64F10838}" dt="2023-03-10T13:08:48.335" v="3776" actId="20577"/>
          <ac:spMkLst>
            <pc:docMk/>
            <pc:sldMk cId="3735351139" sldId="749"/>
            <ac:spMk id="2" creationId="{F7533E62-E0A0-CB85-786D-74DA7C2876D8}"/>
          </ac:spMkLst>
        </pc:spChg>
        <pc:spChg chg="mod">
          <ac:chgData name="Linda MacDuff" userId="cf34efd8-c2d4-49a1-b88b-ed946f994384" providerId="ADAL" clId="{381AFD5F-C18F-4CBF-BC7C-982B64F10838}" dt="2023-03-03T13:56:34.308" v="2464" actId="20577"/>
          <ac:spMkLst>
            <pc:docMk/>
            <pc:sldMk cId="3735351139" sldId="749"/>
            <ac:spMk id="3" creationId="{5E973619-2E6F-EF90-7F3A-DA48B464D071}"/>
          </ac:spMkLst>
        </pc:spChg>
        <pc:spChg chg="add mod">
          <ac:chgData name="Linda MacDuff" userId="cf34efd8-c2d4-49a1-b88b-ed946f994384" providerId="ADAL" clId="{381AFD5F-C18F-4CBF-BC7C-982B64F10838}" dt="2023-03-10T13:24:14.580" v="4053" actId="207"/>
          <ac:spMkLst>
            <pc:docMk/>
            <pc:sldMk cId="3735351139" sldId="749"/>
            <ac:spMk id="4" creationId="{8E5DDAAC-5EF0-918E-4F95-77D1F8337F6F}"/>
          </ac:spMkLst>
        </pc:spChg>
        <pc:spChg chg="add mod">
          <ac:chgData name="Linda MacDuff" userId="cf34efd8-c2d4-49a1-b88b-ed946f994384" providerId="ADAL" clId="{381AFD5F-C18F-4CBF-BC7C-982B64F10838}" dt="2023-03-10T13:24:18.367" v="4054" actId="207"/>
          <ac:spMkLst>
            <pc:docMk/>
            <pc:sldMk cId="3735351139" sldId="749"/>
            <ac:spMk id="5" creationId="{ABFA8648-E25E-ECDF-77C5-0928143B68B6}"/>
          </ac:spMkLst>
        </pc:spChg>
        <pc:spChg chg="add mod">
          <ac:chgData name="Linda MacDuff" userId="cf34efd8-c2d4-49a1-b88b-ed946f994384" providerId="ADAL" clId="{381AFD5F-C18F-4CBF-BC7C-982B64F10838}" dt="2023-03-10T13:24:22.581" v="4055" actId="207"/>
          <ac:spMkLst>
            <pc:docMk/>
            <pc:sldMk cId="3735351139" sldId="749"/>
            <ac:spMk id="6" creationId="{482D3B76-597F-D9A4-10B6-EED071063CD1}"/>
          </ac:spMkLst>
        </pc:spChg>
        <pc:spChg chg="add mod">
          <ac:chgData name="Linda MacDuff" userId="cf34efd8-c2d4-49a1-b88b-ed946f994384" providerId="ADAL" clId="{381AFD5F-C18F-4CBF-BC7C-982B64F10838}" dt="2023-03-10T13:24:25.614" v="4056" actId="207"/>
          <ac:spMkLst>
            <pc:docMk/>
            <pc:sldMk cId="3735351139" sldId="749"/>
            <ac:spMk id="7" creationId="{F822D324-D3B4-640F-5D83-01692AD71DF7}"/>
          </ac:spMkLst>
        </pc:spChg>
        <pc:spChg chg="add mod">
          <ac:chgData name="Linda MacDuff" userId="cf34efd8-c2d4-49a1-b88b-ed946f994384" providerId="ADAL" clId="{381AFD5F-C18F-4CBF-BC7C-982B64F10838}" dt="2023-03-10T13:04:33.823" v="3717" actId="6549"/>
          <ac:spMkLst>
            <pc:docMk/>
            <pc:sldMk cId="3735351139" sldId="749"/>
            <ac:spMk id="8" creationId="{3ED1C524-9EC6-93D1-90FB-856F6CA15DE7}"/>
          </ac:spMkLst>
        </pc:spChg>
        <pc:spChg chg="add mod">
          <ac:chgData name="Linda MacDuff" userId="cf34efd8-c2d4-49a1-b88b-ed946f994384" providerId="ADAL" clId="{381AFD5F-C18F-4CBF-BC7C-982B64F10838}" dt="2023-03-10T13:24:28.651" v="4057" actId="207"/>
          <ac:spMkLst>
            <pc:docMk/>
            <pc:sldMk cId="3735351139" sldId="749"/>
            <ac:spMk id="9" creationId="{1251043A-D93B-CFB8-9F9F-A9F19CFE1135}"/>
          </ac:spMkLst>
        </pc:spChg>
        <pc:spChg chg="add mod">
          <ac:chgData name="Linda MacDuff" userId="cf34efd8-c2d4-49a1-b88b-ed946f994384" providerId="ADAL" clId="{381AFD5F-C18F-4CBF-BC7C-982B64F10838}" dt="2023-03-10T13:24:31.457" v="4058" actId="207"/>
          <ac:spMkLst>
            <pc:docMk/>
            <pc:sldMk cId="3735351139" sldId="749"/>
            <ac:spMk id="10" creationId="{6DCB214A-C305-2666-7DD5-660E52B405E2}"/>
          </ac:spMkLst>
        </pc:spChg>
        <pc:spChg chg="add mod">
          <ac:chgData name="Linda MacDuff" userId="cf34efd8-c2d4-49a1-b88b-ed946f994384" providerId="ADAL" clId="{381AFD5F-C18F-4CBF-BC7C-982B64F10838}" dt="2023-03-10T13:24:34.185" v="4059" actId="207"/>
          <ac:spMkLst>
            <pc:docMk/>
            <pc:sldMk cId="3735351139" sldId="749"/>
            <ac:spMk id="11" creationId="{C249DE6B-56AF-4B7C-91DA-E5C1C7C89378}"/>
          </ac:spMkLst>
        </pc:spChg>
        <pc:spChg chg="add del mod">
          <ac:chgData name="Linda MacDuff" userId="cf34efd8-c2d4-49a1-b88b-ed946f994384" providerId="ADAL" clId="{381AFD5F-C18F-4CBF-BC7C-982B64F10838}" dt="2023-03-10T13:04:36.685" v="3718" actId="478"/>
          <ac:spMkLst>
            <pc:docMk/>
            <pc:sldMk cId="3735351139" sldId="749"/>
            <ac:spMk id="12" creationId="{9E2BEBE9-C691-55C8-F3F7-E92514DD99C3}"/>
          </ac:spMkLst>
        </pc:spChg>
        <pc:spChg chg="add del mod">
          <ac:chgData name="Linda MacDuff" userId="cf34efd8-c2d4-49a1-b88b-ed946f994384" providerId="ADAL" clId="{381AFD5F-C18F-4CBF-BC7C-982B64F10838}" dt="2023-03-10T12:57:44.393" v="3663"/>
          <ac:spMkLst>
            <pc:docMk/>
            <pc:sldMk cId="3735351139" sldId="749"/>
            <ac:spMk id="13" creationId="{38095880-4927-C9A1-A075-DF7852D07F8D}"/>
          </ac:spMkLst>
        </pc:spChg>
        <pc:spChg chg="add del mod">
          <ac:chgData name="Linda MacDuff" userId="cf34efd8-c2d4-49a1-b88b-ed946f994384" providerId="ADAL" clId="{381AFD5F-C18F-4CBF-BC7C-982B64F10838}" dt="2023-03-10T13:04:38.634" v="3719" actId="478"/>
          <ac:spMkLst>
            <pc:docMk/>
            <pc:sldMk cId="3735351139" sldId="749"/>
            <ac:spMk id="14" creationId="{0F047C12-D24B-0141-0428-B54C4199DC44}"/>
          </ac:spMkLst>
        </pc:spChg>
        <pc:spChg chg="add del mod">
          <ac:chgData name="Linda MacDuff" userId="cf34efd8-c2d4-49a1-b88b-ed946f994384" providerId="ADAL" clId="{381AFD5F-C18F-4CBF-BC7C-982B64F10838}" dt="2023-03-10T13:04:40.969" v="3720" actId="478"/>
          <ac:spMkLst>
            <pc:docMk/>
            <pc:sldMk cId="3735351139" sldId="749"/>
            <ac:spMk id="15" creationId="{A981D830-BC35-D4CF-166E-4F2CD40AF9E0}"/>
          </ac:spMkLst>
        </pc:spChg>
      </pc:sldChg>
      <pc:sldChg chg="modSp mod modNotesTx">
        <pc:chgData name="Linda MacDuff" userId="cf34efd8-c2d4-49a1-b88b-ed946f994384" providerId="ADAL" clId="{381AFD5F-C18F-4CBF-BC7C-982B64F10838}" dt="2023-03-14T07:49:56.392" v="4427" actId="20577"/>
        <pc:sldMkLst>
          <pc:docMk/>
          <pc:sldMk cId="1590004147" sldId="750"/>
        </pc:sldMkLst>
        <pc:spChg chg="mod">
          <ac:chgData name="Linda MacDuff" userId="cf34efd8-c2d4-49a1-b88b-ed946f994384" providerId="ADAL" clId="{381AFD5F-C18F-4CBF-BC7C-982B64F10838}" dt="2023-03-10T13:26:31.146" v="4092" actId="207"/>
          <ac:spMkLst>
            <pc:docMk/>
            <pc:sldMk cId="1590004147" sldId="750"/>
            <ac:spMk id="4" creationId="{536B2D90-7FC1-2F41-F368-0F60054B6E6A}"/>
          </ac:spMkLst>
        </pc:spChg>
        <pc:spChg chg="mod">
          <ac:chgData name="Linda MacDuff" userId="cf34efd8-c2d4-49a1-b88b-ed946f994384" providerId="ADAL" clId="{381AFD5F-C18F-4CBF-BC7C-982B64F10838}" dt="2023-03-10T13:26:35.826" v="4093" actId="207"/>
          <ac:spMkLst>
            <pc:docMk/>
            <pc:sldMk cId="1590004147" sldId="750"/>
            <ac:spMk id="5" creationId="{F2256AF0-16D3-FA27-20C0-D332DF7FFA07}"/>
          </ac:spMkLst>
        </pc:spChg>
        <pc:spChg chg="mod">
          <ac:chgData name="Linda MacDuff" userId="cf34efd8-c2d4-49a1-b88b-ed946f994384" providerId="ADAL" clId="{381AFD5F-C18F-4CBF-BC7C-982B64F10838}" dt="2023-03-10T13:26:49.732" v="4097" actId="207"/>
          <ac:spMkLst>
            <pc:docMk/>
            <pc:sldMk cId="1590004147" sldId="750"/>
            <ac:spMk id="7" creationId="{74DC3874-F2E7-1BBA-88DA-8263EBE2135B}"/>
          </ac:spMkLst>
        </pc:spChg>
        <pc:spChg chg="mod">
          <ac:chgData name="Linda MacDuff" userId="cf34efd8-c2d4-49a1-b88b-ed946f994384" providerId="ADAL" clId="{381AFD5F-C18F-4CBF-BC7C-982B64F10838}" dt="2023-03-10T13:26:38.486" v="4094" actId="207"/>
          <ac:spMkLst>
            <pc:docMk/>
            <pc:sldMk cId="1590004147" sldId="750"/>
            <ac:spMk id="8" creationId="{736C90D4-4A79-3191-D123-F0441BBFFEC4}"/>
          </ac:spMkLst>
        </pc:spChg>
        <pc:spChg chg="mod">
          <ac:chgData name="Linda MacDuff" userId="cf34efd8-c2d4-49a1-b88b-ed946f994384" providerId="ADAL" clId="{381AFD5F-C18F-4CBF-BC7C-982B64F10838}" dt="2023-03-10T13:26:41.032" v="4095" actId="207"/>
          <ac:spMkLst>
            <pc:docMk/>
            <pc:sldMk cId="1590004147" sldId="750"/>
            <ac:spMk id="9" creationId="{40BC0414-00E7-F9C3-1C51-EAFF14F9D9D0}"/>
          </ac:spMkLst>
        </pc:spChg>
        <pc:spChg chg="mod">
          <ac:chgData name="Linda MacDuff" userId="cf34efd8-c2d4-49a1-b88b-ed946f994384" providerId="ADAL" clId="{381AFD5F-C18F-4CBF-BC7C-982B64F10838}" dt="2023-03-10T13:26:55.361" v="4098" actId="207"/>
          <ac:spMkLst>
            <pc:docMk/>
            <pc:sldMk cId="1590004147" sldId="750"/>
            <ac:spMk id="25" creationId="{DFA80327-0F5F-7D8C-0598-E893A024D5D8}"/>
          </ac:spMkLst>
        </pc:spChg>
        <pc:spChg chg="mod">
          <ac:chgData name="Linda MacDuff" userId="cf34efd8-c2d4-49a1-b88b-ed946f994384" providerId="ADAL" clId="{381AFD5F-C18F-4CBF-BC7C-982B64F10838}" dt="2023-03-10T13:26:43.536" v="4096" actId="207"/>
          <ac:spMkLst>
            <pc:docMk/>
            <pc:sldMk cId="1590004147" sldId="750"/>
            <ac:spMk id="36" creationId="{265CEEA8-29AF-F53E-AFB8-AAE514C1FC22}"/>
          </ac:spMkLst>
        </pc:spChg>
      </pc:sldChg>
      <pc:sldChg chg="modSp mod">
        <pc:chgData name="Linda MacDuff" userId="cf34efd8-c2d4-49a1-b88b-ed946f994384" providerId="ADAL" clId="{381AFD5F-C18F-4CBF-BC7C-982B64F10838}" dt="2023-03-10T13:41:49.311" v="4262" actId="1076"/>
        <pc:sldMkLst>
          <pc:docMk/>
          <pc:sldMk cId="537520757" sldId="753"/>
        </pc:sldMkLst>
        <pc:spChg chg="mod">
          <ac:chgData name="Linda MacDuff" userId="cf34efd8-c2d4-49a1-b88b-ed946f994384" providerId="ADAL" clId="{381AFD5F-C18F-4CBF-BC7C-982B64F10838}" dt="2023-03-10T13:41:34.600" v="4260" actId="14100"/>
          <ac:spMkLst>
            <pc:docMk/>
            <pc:sldMk cId="537520757" sldId="753"/>
            <ac:spMk id="5" creationId="{BC3188DB-C1FE-954F-AFF6-65496B3A7B42}"/>
          </ac:spMkLst>
        </pc:spChg>
        <pc:spChg chg="mod">
          <ac:chgData name="Linda MacDuff" userId="cf34efd8-c2d4-49a1-b88b-ed946f994384" providerId="ADAL" clId="{381AFD5F-C18F-4CBF-BC7C-982B64F10838}" dt="2023-03-10T13:41:49.311" v="4262" actId="1076"/>
          <ac:spMkLst>
            <pc:docMk/>
            <pc:sldMk cId="537520757" sldId="753"/>
            <ac:spMk id="7" creationId="{68DC8D71-7340-6B47-8FA6-238ADD961CE9}"/>
          </ac:spMkLst>
        </pc:spChg>
        <pc:spChg chg="mod">
          <ac:chgData name="Linda MacDuff" userId="cf34efd8-c2d4-49a1-b88b-ed946f994384" providerId="ADAL" clId="{381AFD5F-C18F-4CBF-BC7C-982B64F10838}" dt="2023-03-10T13:41:42.115" v="4261" actId="1076"/>
          <ac:spMkLst>
            <pc:docMk/>
            <pc:sldMk cId="537520757" sldId="753"/>
            <ac:spMk id="18" creationId="{97E33C0B-17DE-4945-B3B3-902DC37F57AB}"/>
          </ac:spMkLst>
        </pc:spChg>
      </pc:sldChg>
      <pc:sldChg chg="modSp mod">
        <pc:chgData name="Linda MacDuff" userId="cf34efd8-c2d4-49a1-b88b-ed946f994384" providerId="ADAL" clId="{381AFD5F-C18F-4CBF-BC7C-982B64F10838}" dt="2023-03-10T13:27:10.437" v="4102" actId="207"/>
        <pc:sldMkLst>
          <pc:docMk/>
          <pc:sldMk cId="2772980514" sldId="754"/>
        </pc:sldMkLst>
        <pc:spChg chg="mod">
          <ac:chgData name="Linda MacDuff" userId="cf34efd8-c2d4-49a1-b88b-ed946f994384" providerId="ADAL" clId="{381AFD5F-C18F-4CBF-BC7C-982B64F10838}" dt="2023-03-10T13:27:02.851" v="4099" actId="207"/>
          <ac:spMkLst>
            <pc:docMk/>
            <pc:sldMk cId="2772980514" sldId="754"/>
            <ac:spMk id="4" creationId="{499CA4D3-2CA0-18BA-4E95-65A2B658C88B}"/>
          </ac:spMkLst>
        </pc:spChg>
        <pc:spChg chg="mod">
          <ac:chgData name="Linda MacDuff" userId="cf34efd8-c2d4-49a1-b88b-ed946f994384" providerId="ADAL" clId="{381AFD5F-C18F-4CBF-BC7C-982B64F10838}" dt="2023-03-10T13:27:05.366" v="4100" actId="207"/>
          <ac:spMkLst>
            <pc:docMk/>
            <pc:sldMk cId="2772980514" sldId="754"/>
            <ac:spMk id="5" creationId="{02161E72-4420-7E8B-5781-F32BFDCCB0CD}"/>
          </ac:spMkLst>
        </pc:spChg>
        <pc:spChg chg="mod">
          <ac:chgData name="Linda MacDuff" userId="cf34efd8-c2d4-49a1-b88b-ed946f994384" providerId="ADAL" clId="{381AFD5F-C18F-4CBF-BC7C-982B64F10838}" dt="2023-03-10T13:27:07.797" v="4101" actId="207"/>
          <ac:spMkLst>
            <pc:docMk/>
            <pc:sldMk cId="2772980514" sldId="754"/>
            <ac:spMk id="7" creationId="{03CE4110-AB8B-CE85-B1EB-BAC5B1206AF3}"/>
          </ac:spMkLst>
        </pc:spChg>
        <pc:spChg chg="mod">
          <ac:chgData name="Linda MacDuff" userId="cf34efd8-c2d4-49a1-b88b-ed946f994384" providerId="ADAL" clId="{381AFD5F-C18F-4CBF-BC7C-982B64F10838}" dt="2023-03-10T13:27:10.437" v="4102" actId="207"/>
          <ac:spMkLst>
            <pc:docMk/>
            <pc:sldMk cId="2772980514" sldId="754"/>
            <ac:spMk id="8" creationId="{0D21F075-5E74-ACEF-9858-E698C8D6D5BC}"/>
          </ac:spMkLst>
        </pc:spChg>
      </pc:sldChg>
      <pc:sldChg chg="modSp mod">
        <pc:chgData name="Linda MacDuff" userId="cf34efd8-c2d4-49a1-b88b-ed946f994384" providerId="ADAL" clId="{381AFD5F-C18F-4CBF-BC7C-982B64F10838}" dt="2023-03-10T13:27:44.183" v="4110" actId="207"/>
        <pc:sldMkLst>
          <pc:docMk/>
          <pc:sldMk cId="741080811" sldId="783"/>
        </pc:sldMkLst>
        <pc:spChg chg="mod">
          <ac:chgData name="Linda MacDuff" userId="cf34efd8-c2d4-49a1-b88b-ed946f994384" providerId="ADAL" clId="{381AFD5F-C18F-4CBF-BC7C-982B64F10838}" dt="2023-03-10T13:27:35.353" v="4107" actId="207"/>
          <ac:spMkLst>
            <pc:docMk/>
            <pc:sldMk cId="741080811" sldId="783"/>
            <ac:spMk id="4" creationId="{499CA4D3-2CA0-18BA-4E95-65A2B658C88B}"/>
          </ac:spMkLst>
        </pc:spChg>
        <pc:spChg chg="mod">
          <ac:chgData name="Linda MacDuff" userId="cf34efd8-c2d4-49a1-b88b-ed946f994384" providerId="ADAL" clId="{381AFD5F-C18F-4CBF-BC7C-982B64F10838}" dt="2023-03-10T13:27:38.254" v="4108" actId="207"/>
          <ac:spMkLst>
            <pc:docMk/>
            <pc:sldMk cId="741080811" sldId="783"/>
            <ac:spMk id="5" creationId="{02161E72-4420-7E8B-5781-F32BFDCCB0CD}"/>
          </ac:spMkLst>
        </pc:spChg>
        <pc:spChg chg="mod">
          <ac:chgData name="Linda MacDuff" userId="cf34efd8-c2d4-49a1-b88b-ed946f994384" providerId="ADAL" clId="{381AFD5F-C18F-4CBF-BC7C-982B64F10838}" dt="2023-03-10T13:27:41.429" v="4109" actId="207"/>
          <ac:spMkLst>
            <pc:docMk/>
            <pc:sldMk cId="741080811" sldId="783"/>
            <ac:spMk id="7" creationId="{03CE4110-AB8B-CE85-B1EB-BAC5B1206AF3}"/>
          </ac:spMkLst>
        </pc:spChg>
        <pc:spChg chg="mod">
          <ac:chgData name="Linda MacDuff" userId="cf34efd8-c2d4-49a1-b88b-ed946f994384" providerId="ADAL" clId="{381AFD5F-C18F-4CBF-BC7C-982B64F10838}" dt="2023-03-10T13:27:44.183" v="4110" actId="207"/>
          <ac:spMkLst>
            <pc:docMk/>
            <pc:sldMk cId="741080811" sldId="783"/>
            <ac:spMk id="8" creationId="{0D21F075-5E74-ACEF-9858-E698C8D6D5BC}"/>
          </ac:spMkLst>
        </pc:spChg>
      </pc:sldChg>
      <pc:sldChg chg="modSp mod">
        <pc:chgData name="Linda MacDuff" userId="cf34efd8-c2d4-49a1-b88b-ed946f994384" providerId="ADAL" clId="{381AFD5F-C18F-4CBF-BC7C-982B64F10838}" dt="2023-03-10T13:40:18.182" v="4259" actId="207"/>
        <pc:sldMkLst>
          <pc:docMk/>
          <pc:sldMk cId="1224543875" sldId="784"/>
        </pc:sldMkLst>
        <pc:spChg chg="mod">
          <ac:chgData name="Linda MacDuff" userId="cf34efd8-c2d4-49a1-b88b-ed946f994384" providerId="ADAL" clId="{381AFD5F-C18F-4CBF-BC7C-982B64F10838}" dt="2023-03-10T13:40:06.413" v="4256" actId="207"/>
          <ac:spMkLst>
            <pc:docMk/>
            <pc:sldMk cId="1224543875" sldId="784"/>
            <ac:spMk id="4" creationId="{499CA4D3-2CA0-18BA-4E95-65A2B658C88B}"/>
          </ac:spMkLst>
        </pc:spChg>
        <pc:spChg chg="mod">
          <ac:chgData name="Linda MacDuff" userId="cf34efd8-c2d4-49a1-b88b-ed946f994384" providerId="ADAL" clId="{381AFD5F-C18F-4CBF-BC7C-982B64F10838}" dt="2023-03-10T13:40:09.853" v="4257" actId="207"/>
          <ac:spMkLst>
            <pc:docMk/>
            <pc:sldMk cId="1224543875" sldId="784"/>
            <ac:spMk id="5" creationId="{02161E72-4420-7E8B-5781-F32BFDCCB0CD}"/>
          </ac:spMkLst>
        </pc:spChg>
        <pc:spChg chg="mod">
          <ac:chgData name="Linda MacDuff" userId="cf34efd8-c2d4-49a1-b88b-ed946f994384" providerId="ADAL" clId="{381AFD5F-C18F-4CBF-BC7C-982B64F10838}" dt="2023-03-10T13:40:14.797" v="4258" actId="207"/>
          <ac:spMkLst>
            <pc:docMk/>
            <pc:sldMk cId="1224543875" sldId="784"/>
            <ac:spMk id="7" creationId="{03CE4110-AB8B-CE85-B1EB-BAC5B1206AF3}"/>
          </ac:spMkLst>
        </pc:spChg>
        <pc:spChg chg="mod">
          <ac:chgData name="Linda MacDuff" userId="cf34efd8-c2d4-49a1-b88b-ed946f994384" providerId="ADAL" clId="{381AFD5F-C18F-4CBF-BC7C-982B64F10838}" dt="2023-03-10T13:40:18.182" v="4259" actId="207"/>
          <ac:spMkLst>
            <pc:docMk/>
            <pc:sldMk cId="1224543875" sldId="784"/>
            <ac:spMk id="8" creationId="{0D21F075-5E74-ACEF-9858-E698C8D6D5BC}"/>
          </ac:spMkLst>
        </pc:spChg>
      </pc:sldChg>
      <pc:sldChg chg="modSp mod">
        <pc:chgData name="Linda MacDuff" userId="cf34efd8-c2d4-49a1-b88b-ed946f994384" providerId="ADAL" clId="{381AFD5F-C18F-4CBF-BC7C-982B64F10838}" dt="2023-03-10T13:27:25.397" v="4106" actId="207"/>
        <pc:sldMkLst>
          <pc:docMk/>
          <pc:sldMk cId="1425701414" sldId="787"/>
        </pc:sldMkLst>
        <pc:spChg chg="mod">
          <ac:chgData name="Linda MacDuff" userId="cf34efd8-c2d4-49a1-b88b-ed946f994384" providerId="ADAL" clId="{381AFD5F-C18F-4CBF-BC7C-982B64F10838}" dt="2023-03-10T13:27:15.931" v="4103" actId="207"/>
          <ac:spMkLst>
            <pc:docMk/>
            <pc:sldMk cId="1425701414" sldId="787"/>
            <ac:spMk id="4" creationId="{499CA4D3-2CA0-18BA-4E95-65A2B658C88B}"/>
          </ac:spMkLst>
        </pc:spChg>
        <pc:spChg chg="mod">
          <ac:chgData name="Linda MacDuff" userId="cf34efd8-c2d4-49a1-b88b-ed946f994384" providerId="ADAL" clId="{381AFD5F-C18F-4CBF-BC7C-982B64F10838}" dt="2023-03-10T13:27:18.683" v="4104" actId="207"/>
          <ac:spMkLst>
            <pc:docMk/>
            <pc:sldMk cId="1425701414" sldId="787"/>
            <ac:spMk id="5" creationId="{02161E72-4420-7E8B-5781-F32BFDCCB0CD}"/>
          </ac:spMkLst>
        </pc:spChg>
        <pc:spChg chg="mod">
          <ac:chgData name="Linda MacDuff" userId="cf34efd8-c2d4-49a1-b88b-ed946f994384" providerId="ADAL" clId="{381AFD5F-C18F-4CBF-BC7C-982B64F10838}" dt="2023-03-10T13:27:21.415" v="4105" actId="207"/>
          <ac:spMkLst>
            <pc:docMk/>
            <pc:sldMk cId="1425701414" sldId="787"/>
            <ac:spMk id="7" creationId="{03CE4110-AB8B-CE85-B1EB-BAC5B1206AF3}"/>
          </ac:spMkLst>
        </pc:spChg>
        <pc:spChg chg="mod">
          <ac:chgData name="Linda MacDuff" userId="cf34efd8-c2d4-49a1-b88b-ed946f994384" providerId="ADAL" clId="{381AFD5F-C18F-4CBF-BC7C-982B64F10838}" dt="2023-03-10T13:27:25.397" v="4106" actId="207"/>
          <ac:spMkLst>
            <pc:docMk/>
            <pc:sldMk cId="1425701414" sldId="787"/>
            <ac:spMk id="8" creationId="{0D21F075-5E74-ACEF-9858-E698C8D6D5BC}"/>
          </ac:spMkLst>
        </pc:spChg>
      </pc:sldChg>
      <pc:sldChg chg="modSp mod">
        <pc:chgData name="Linda MacDuff" userId="cf34efd8-c2d4-49a1-b88b-ed946f994384" providerId="ADAL" clId="{381AFD5F-C18F-4CBF-BC7C-982B64F10838}" dt="2023-03-10T13:34:20.108" v="4250" actId="20577"/>
        <pc:sldMkLst>
          <pc:docMk/>
          <pc:sldMk cId="1583649782" sldId="789"/>
        </pc:sldMkLst>
        <pc:spChg chg="mod">
          <ac:chgData name="Linda MacDuff" userId="cf34efd8-c2d4-49a1-b88b-ed946f994384" providerId="ADAL" clId="{381AFD5F-C18F-4CBF-BC7C-982B64F10838}" dt="2023-03-10T13:28:48.811" v="4116" actId="20577"/>
          <ac:spMkLst>
            <pc:docMk/>
            <pc:sldMk cId="1583649782" sldId="789"/>
            <ac:spMk id="2" creationId="{CFFAA749-D71E-C96A-10F7-C16AB8736ADA}"/>
          </ac:spMkLst>
        </pc:spChg>
        <pc:spChg chg="mod">
          <ac:chgData name="Linda MacDuff" userId="cf34efd8-c2d4-49a1-b88b-ed946f994384" providerId="ADAL" clId="{381AFD5F-C18F-4CBF-BC7C-982B64F10838}" dt="2023-03-10T13:34:20.108" v="4250" actId="20577"/>
          <ac:spMkLst>
            <pc:docMk/>
            <pc:sldMk cId="1583649782" sldId="789"/>
            <ac:spMk id="4" creationId="{499CA4D3-2CA0-18BA-4E95-65A2B658C88B}"/>
          </ac:spMkLst>
        </pc:spChg>
        <pc:spChg chg="mod">
          <ac:chgData name="Linda MacDuff" userId="cf34efd8-c2d4-49a1-b88b-ed946f994384" providerId="ADAL" clId="{381AFD5F-C18F-4CBF-BC7C-982B64F10838}" dt="2023-03-10T13:32:15.474" v="4151" actId="20577"/>
          <ac:spMkLst>
            <pc:docMk/>
            <pc:sldMk cId="1583649782" sldId="789"/>
            <ac:spMk id="5" creationId="{02161E72-4420-7E8B-5781-F32BFDCCB0CD}"/>
          </ac:spMkLst>
        </pc:spChg>
        <pc:spChg chg="mod">
          <ac:chgData name="Linda MacDuff" userId="cf34efd8-c2d4-49a1-b88b-ed946f994384" providerId="ADAL" clId="{381AFD5F-C18F-4CBF-BC7C-982B64F10838}" dt="2023-03-10T13:32:34.883" v="4184" actId="20577"/>
          <ac:spMkLst>
            <pc:docMk/>
            <pc:sldMk cId="1583649782" sldId="789"/>
            <ac:spMk id="7" creationId="{03CE4110-AB8B-CE85-B1EB-BAC5B1206AF3}"/>
          </ac:spMkLst>
        </pc:spChg>
        <pc:spChg chg="mod">
          <ac:chgData name="Linda MacDuff" userId="cf34efd8-c2d4-49a1-b88b-ed946f994384" providerId="ADAL" clId="{381AFD5F-C18F-4CBF-BC7C-982B64F10838}" dt="2023-03-10T13:32:31.571" v="4183" actId="20577"/>
          <ac:spMkLst>
            <pc:docMk/>
            <pc:sldMk cId="1583649782" sldId="789"/>
            <ac:spMk id="8" creationId="{0D21F075-5E74-ACEF-9858-E698C8D6D5BC}"/>
          </ac:spMkLst>
        </pc:spChg>
      </pc:sldChg>
      <pc:sldChg chg="delSp modSp add mod delAnim modAnim">
        <pc:chgData name="Linda MacDuff" userId="cf34efd8-c2d4-49a1-b88b-ed946f994384" providerId="ADAL" clId="{381AFD5F-C18F-4CBF-BC7C-982B64F10838}" dt="2023-03-10T13:24:53.410" v="4065" actId="207"/>
        <pc:sldMkLst>
          <pc:docMk/>
          <pc:sldMk cId="1625395234" sldId="792"/>
        </pc:sldMkLst>
        <pc:spChg chg="mod">
          <ac:chgData name="Linda MacDuff" userId="cf34efd8-c2d4-49a1-b88b-ed946f994384" providerId="ADAL" clId="{381AFD5F-C18F-4CBF-BC7C-982B64F10838}" dt="2023-03-10T13:08:55.968" v="3777" actId="20577"/>
          <ac:spMkLst>
            <pc:docMk/>
            <pc:sldMk cId="1625395234" sldId="792"/>
            <ac:spMk id="2" creationId="{F7533E62-E0A0-CB85-786D-74DA7C2876D8}"/>
          </ac:spMkLst>
        </pc:spChg>
        <pc:spChg chg="mod">
          <ac:chgData name="Linda MacDuff" userId="cf34efd8-c2d4-49a1-b88b-ed946f994384" providerId="ADAL" clId="{381AFD5F-C18F-4CBF-BC7C-982B64F10838}" dt="2023-03-10T13:24:39.197" v="4060" actId="207"/>
          <ac:spMkLst>
            <pc:docMk/>
            <pc:sldMk cId="1625395234" sldId="792"/>
            <ac:spMk id="4" creationId="{8E5DDAAC-5EF0-918E-4F95-77D1F8337F6F}"/>
          </ac:spMkLst>
        </pc:spChg>
        <pc:spChg chg="mod">
          <ac:chgData name="Linda MacDuff" userId="cf34efd8-c2d4-49a1-b88b-ed946f994384" providerId="ADAL" clId="{381AFD5F-C18F-4CBF-BC7C-982B64F10838}" dt="2023-03-10T13:24:41.716" v="4061" actId="207"/>
          <ac:spMkLst>
            <pc:docMk/>
            <pc:sldMk cId="1625395234" sldId="792"/>
            <ac:spMk id="5" creationId="{ABFA8648-E25E-ECDF-77C5-0928143B68B6}"/>
          </ac:spMkLst>
        </pc:spChg>
        <pc:spChg chg="mod">
          <ac:chgData name="Linda MacDuff" userId="cf34efd8-c2d4-49a1-b88b-ed946f994384" providerId="ADAL" clId="{381AFD5F-C18F-4CBF-BC7C-982B64F10838}" dt="2023-03-10T13:24:44.549" v="4062" actId="207"/>
          <ac:spMkLst>
            <pc:docMk/>
            <pc:sldMk cId="1625395234" sldId="792"/>
            <ac:spMk id="6" creationId="{482D3B76-597F-D9A4-10B6-EED071063CD1}"/>
          </ac:spMkLst>
        </pc:spChg>
        <pc:spChg chg="mod">
          <ac:chgData name="Linda MacDuff" userId="cf34efd8-c2d4-49a1-b88b-ed946f994384" providerId="ADAL" clId="{381AFD5F-C18F-4CBF-BC7C-982B64F10838}" dt="2023-03-10T13:24:47.635" v="4063" actId="207"/>
          <ac:spMkLst>
            <pc:docMk/>
            <pc:sldMk cId="1625395234" sldId="792"/>
            <ac:spMk id="7" creationId="{F822D324-D3B4-640F-5D83-01692AD71DF7}"/>
          </ac:spMkLst>
        </pc:spChg>
        <pc:spChg chg="mod">
          <ac:chgData name="Linda MacDuff" userId="cf34efd8-c2d4-49a1-b88b-ed946f994384" providerId="ADAL" clId="{381AFD5F-C18F-4CBF-BC7C-982B64F10838}" dt="2023-03-10T13:05:13.436" v="3727" actId="6549"/>
          <ac:spMkLst>
            <pc:docMk/>
            <pc:sldMk cId="1625395234" sldId="792"/>
            <ac:spMk id="8" creationId="{3ED1C524-9EC6-93D1-90FB-856F6CA15DE7}"/>
          </ac:spMkLst>
        </pc:spChg>
        <pc:spChg chg="del">
          <ac:chgData name="Linda MacDuff" userId="cf34efd8-c2d4-49a1-b88b-ed946f994384" providerId="ADAL" clId="{381AFD5F-C18F-4CBF-BC7C-982B64F10838}" dt="2023-03-10T13:04:51.968" v="3722" actId="478"/>
          <ac:spMkLst>
            <pc:docMk/>
            <pc:sldMk cId="1625395234" sldId="792"/>
            <ac:spMk id="9" creationId="{1251043A-D93B-CFB8-9F9F-A9F19CFE1135}"/>
          </ac:spMkLst>
        </pc:spChg>
        <pc:spChg chg="del">
          <ac:chgData name="Linda MacDuff" userId="cf34efd8-c2d4-49a1-b88b-ed946f994384" providerId="ADAL" clId="{381AFD5F-C18F-4CBF-BC7C-982B64F10838}" dt="2023-03-10T13:04:56.346" v="3723" actId="478"/>
          <ac:spMkLst>
            <pc:docMk/>
            <pc:sldMk cId="1625395234" sldId="792"/>
            <ac:spMk id="10" creationId="{6DCB214A-C305-2666-7DD5-660E52B405E2}"/>
          </ac:spMkLst>
        </pc:spChg>
        <pc:spChg chg="del">
          <ac:chgData name="Linda MacDuff" userId="cf34efd8-c2d4-49a1-b88b-ed946f994384" providerId="ADAL" clId="{381AFD5F-C18F-4CBF-BC7C-982B64F10838}" dt="2023-03-10T13:04:58.716" v="3724" actId="478"/>
          <ac:spMkLst>
            <pc:docMk/>
            <pc:sldMk cId="1625395234" sldId="792"/>
            <ac:spMk id="11" creationId="{C249DE6B-56AF-4B7C-91DA-E5C1C7C89378}"/>
          </ac:spMkLst>
        </pc:spChg>
        <pc:spChg chg="mod">
          <ac:chgData name="Linda MacDuff" userId="cf34efd8-c2d4-49a1-b88b-ed946f994384" providerId="ADAL" clId="{381AFD5F-C18F-4CBF-BC7C-982B64F10838}" dt="2023-03-10T13:24:50.092" v="4064" actId="207"/>
          <ac:spMkLst>
            <pc:docMk/>
            <pc:sldMk cId="1625395234" sldId="792"/>
            <ac:spMk id="12" creationId="{9E2BEBE9-C691-55C8-F3F7-E92514DD99C3}"/>
          </ac:spMkLst>
        </pc:spChg>
        <pc:spChg chg="mod">
          <ac:chgData name="Linda MacDuff" userId="cf34efd8-c2d4-49a1-b88b-ed946f994384" providerId="ADAL" clId="{381AFD5F-C18F-4CBF-BC7C-982B64F10838}" dt="2023-03-10T13:24:53.410" v="4065" actId="207"/>
          <ac:spMkLst>
            <pc:docMk/>
            <pc:sldMk cId="1625395234" sldId="792"/>
            <ac:spMk id="14" creationId="{0F047C12-D24B-0141-0428-B54C4199DC44}"/>
          </ac:spMkLst>
        </pc:spChg>
        <pc:spChg chg="del">
          <ac:chgData name="Linda MacDuff" userId="cf34efd8-c2d4-49a1-b88b-ed946f994384" providerId="ADAL" clId="{381AFD5F-C18F-4CBF-BC7C-982B64F10838}" dt="2023-03-10T13:05:15.888" v="3728" actId="478"/>
          <ac:spMkLst>
            <pc:docMk/>
            <pc:sldMk cId="1625395234" sldId="792"/>
            <ac:spMk id="15" creationId="{A981D830-BC35-D4CF-166E-4F2CD40AF9E0}"/>
          </ac:spMkLst>
        </pc:spChg>
      </pc:sldChg>
      <pc:sldChg chg="delSp modSp add mod delAnim modAnim">
        <pc:chgData name="Linda MacDuff" userId="cf34efd8-c2d4-49a1-b88b-ed946f994384" providerId="ADAL" clId="{381AFD5F-C18F-4CBF-BC7C-982B64F10838}" dt="2023-03-10T13:25:09.761" v="4070" actId="207"/>
        <pc:sldMkLst>
          <pc:docMk/>
          <pc:sldMk cId="1640272910" sldId="793"/>
        </pc:sldMkLst>
        <pc:spChg chg="mod">
          <ac:chgData name="Linda MacDuff" userId="cf34efd8-c2d4-49a1-b88b-ed946f994384" providerId="ADAL" clId="{381AFD5F-C18F-4CBF-BC7C-982B64F10838}" dt="2023-03-10T13:08:59.887" v="3778" actId="20577"/>
          <ac:spMkLst>
            <pc:docMk/>
            <pc:sldMk cId="1640272910" sldId="793"/>
            <ac:spMk id="2" creationId="{F7533E62-E0A0-CB85-786D-74DA7C2876D8}"/>
          </ac:spMkLst>
        </pc:spChg>
        <pc:spChg chg="mod">
          <ac:chgData name="Linda MacDuff" userId="cf34efd8-c2d4-49a1-b88b-ed946f994384" providerId="ADAL" clId="{381AFD5F-C18F-4CBF-BC7C-982B64F10838}" dt="2023-03-10T13:24:57.810" v="4066" actId="207"/>
          <ac:spMkLst>
            <pc:docMk/>
            <pc:sldMk cId="1640272910" sldId="793"/>
            <ac:spMk id="4" creationId="{8E5DDAAC-5EF0-918E-4F95-77D1F8337F6F}"/>
          </ac:spMkLst>
        </pc:spChg>
        <pc:spChg chg="mod">
          <ac:chgData name="Linda MacDuff" userId="cf34efd8-c2d4-49a1-b88b-ed946f994384" providerId="ADAL" clId="{381AFD5F-C18F-4CBF-BC7C-982B64F10838}" dt="2023-03-10T13:25:00.483" v="4067" actId="207"/>
          <ac:spMkLst>
            <pc:docMk/>
            <pc:sldMk cId="1640272910" sldId="793"/>
            <ac:spMk id="5" creationId="{ABFA8648-E25E-ECDF-77C5-0928143B68B6}"/>
          </ac:spMkLst>
        </pc:spChg>
        <pc:spChg chg="mod">
          <ac:chgData name="Linda MacDuff" userId="cf34efd8-c2d4-49a1-b88b-ed946f994384" providerId="ADAL" clId="{381AFD5F-C18F-4CBF-BC7C-982B64F10838}" dt="2023-03-10T13:25:03.408" v="4068" actId="207"/>
          <ac:spMkLst>
            <pc:docMk/>
            <pc:sldMk cId="1640272910" sldId="793"/>
            <ac:spMk id="6" creationId="{482D3B76-597F-D9A4-10B6-EED071063CD1}"/>
          </ac:spMkLst>
        </pc:spChg>
        <pc:spChg chg="mod">
          <ac:chgData name="Linda MacDuff" userId="cf34efd8-c2d4-49a1-b88b-ed946f994384" providerId="ADAL" clId="{381AFD5F-C18F-4CBF-BC7C-982B64F10838}" dt="2023-03-10T13:25:06.267" v="4069" actId="207"/>
          <ac:spMkLst>
            <pc:docMk/>
            <pc:sldMk cId="1640272910" sldId="793"/>
            <ac:spMk id="7" creationId="{F822D324-D3B4-640F-5D83-01692AD71DF7}"/>
          </ac:spMkLst>
        </pc:spChg>
        <pc:spChg chg="mod">
          <ac:chgData name="Linda MacDuff" userId="cf34efd8-c2d4-49a1-b88b-ed946f994384" providerId="ADAL" clId="{381AFD5F-C18F-4CBF-BC7C-982B64F10838}" dt="2023-03-10T13:05:49.080" v="3733" actId="6549"/>
          <ac:spMkLst>
            <pc:docMk/>
            <pc:sldMk cId="1640272910" sldId="793"/>
            <ac:spMk id="8" creationId="{3ED1C524-9EC6-93D1-90FB-856F6CA15DE7}"/>
          </ac:spMkLst>
        </pc:spChg>
        <pc:spChg chg="del">
          <ac:chgData name="Linda MacDuff" userId="cf34efd8-c2d4-49a1-b88b-ed946f994384" providerId="ADAL" clId="{381AFD5F-C18F-4CBF-BC7C-982B64F10838}" dt="2023-03-10T13:05:51.707" v="3734" actId="478"/>
          <ac:spMkLst>
            <pc:docMk/>
            <pc:sldMk cId="1640272910" sldId="793"/>
            <ac:spMk id="9" creationId="{1251043A-D93B-CFB8-9F9F-A9F19CFE1135}"/>
          </ac:spMkLst>
        </pc:spChg>
        <pc:spChg chg="del">
          <ac:chgData name="Linda MacDuff" userId="cf34efd8-c2d4-49a1-b88b-ed946f994384" providerId="ADAL" clId="{381AFD5F-C18F-4CBF-BC7C-982B64F10838}" dt="2023-03-10T13:05:53.787" v="3735" actId="478"/>
          <ac:spMkLst>
            <pc:docMk/>
            <pc:sldMk cId="1640272910" sldId="793"/>
            <ac:spMk id="10" creationId="{6DCB214A-C305-2666-7DD5-660E52B405E2}"/>
          </ac:spMkLst>
        </pc:spChg>
        <pc:spChg chg="del">
          <ac:chgData name="Linda MacDuff" userId="cf34efd8-c2d4-49a1-b88b-ed946f994384" providerId="ADAL" clId="{381AFD5F-C18F-4CBF-BC7C-982B64F10838}" dt="2023-03-10T13:05:54.603" v="3736" actId="478"/>
          <ac:spMkLst>
            <pc:docMk/>
            <pc:sldMk cId="1640272910" sldId="793"/>
            <ac:spMk id="11" creationId="{C249DE6B-56AF-4B7C-91DA-E5C1C7C89378}"/>
          </ac:spMkLst>
        </pc:spChg>
        <pc:spChg chg="del">
          <ac:chgData name="Linda MacDuff" userId="cf34efd8-c2d4-49a1-b88b-ed946f994384" providerId="ADAL" clId="{381AFD5F-C18F-4CBF-BC7C-982B64F10838}" dt="2023-03-10T13:05:57.195" v="3738" actId="478"/>
          <ac:spMkLst>
            <pc:docMk/>
            <pc:sldMk cId="1640272910" sldId="793"/>
            <ac:spMk id="12" creationId="{9E2BEBE9-C691-55C8-F3F7-E92514DD99C3}"/>
          </ac:spMkLst>
        </pc:spChg>
        <pc:spChg chg="del">
          <ac:chgData name="Linda MacDuff" userId="cf34efd8-c2d4-49a1-b88b-ed946f994384" providerId="ADAL" clId="{381AFD5F-C18F-4CBF-BC7C-982B64F10838}" dt="2023-03-10T13:05:55.882" v="3737" actId="478"/>
          <ac:spMkLst>
            <pc:docMk/>
            <pc:sldMk cId="1640272910" sldId="793"/>
            <ac:spMk id="14" creationId="{0F047C12-D24B-0141-0428-B54C4199DC44}"/>
          </ac:spMkLst>
        </pc:spChg>
        <pc:spChg chg="mod">
          <ac:chgData name="Linda MacDuff" userId="cf34efd8-c2d4-49a1-b88b-ed946f994384" providerId="ADAL" clId="{381AFD5F-C18F-4CBF-BC7C-982B64F10838}" dt="2023-03-10T13:25:09.761" v="4070" actId="207"/>
          <ac:spMkLst>
            <pc:docMk/>
            <pc:sldMk cId="1640272910" sldId="793"/>
            <ac:spMk id="15" creationId="{A981D830-BC35-D4CF-166E-4F2CD40AF9E0}"/>
          </ac:spMkLst>
        </pc:spChg>
      </pc:sldChg>
      <pc:sldChg chg="modSp add mod">
        <pc:chgData name="Linda MacDuff" userId="cf34efd8-c2d4-49a1-b88b-ed946f994384" providerId="ADAL" clId="{381AFD5F-C18F-4CBF-BC7C-982B64F10838}" dt="2023-03-10T13:39:43.747" v="4255" actId="20577"/>
        <pc:sldMkLst>
          <pc:docMk/>
          <pc:sldMk cId="1992139265" sldId="794"/>
        </pc:sldMkLst>
        <pc:spChg chg="mod">
          <ac:chgData name="Linda MacDuff" userId="cf34efd8-c2d4-49a1-b88b-ed946f994384" providerId="ADAL" clId="{381AFD5F-C18F-4CBF-BC7C-982B64F10838}" dt="2023-03-10T13:39:27.660" v="4251" actId="207"/>
          <ac:spMkLst>
            <pc:docMk/>
            <pc:sldMk cId="1992139265" sldId="794"/>
            <ac:spMk id="4" creationId="{499CA4D3-2CA0-18BA-4E95-65A2B658C88B}"/>
          </ac:spMkLst>
        </pc:spChg>
        <pc:spChg chg="mod">
          <ac:chgData name="Linda MacDuff" userId="cf34efd8-c2d4-49a1-b88b-ed946f994384" providerId="ADAL" clId="{381AFD5F-C18F-4CBF-BC7C-982B64F10838}" dt="2023-03-10T13:39:30.360" v="4252" actId="207"/>
          <ac:spMkLst>
            <pc:docMk/>
            <pc:sldMk cId="1992139265" sldId="794"/>
            <ac:spMk id="5" creationId="{02161E72-4420-7E8B-5781-F32BFDCCB0CD}"/>
          </ac:spMkLst>
        </pc:spChg>
        <pc:spChg chg="mod">
          <ac:chgData name="Linda MacDuff" userId="cf34efd8-c2d4-49a1-b88b-ed946f994384" providerId="ADAL" clId="{381AFD5F-C18F-4CBF-BC7C-982B64F10838}" dt="2023-03-10T13:39:43.747" v="4255" actId="20577"/>
          <ac:spMkLst>
            <pc:docMk/>
            <pc:sldMk cId="1992139265" sldId="794"/>
            <ac:spMk id="7" creationId="{03CE4110-AB8B-CE85-B1EB-BAC5B1206AF3}"/>
          </ac:spMkLst>
        </pc:spChg>
        <pc:spChg chg="mod">
          <ac:chgData name="Linda MacDuff" userId="cf34efd8-c2d4-49a1-b88b-ed946f994384" providerId="ADAL" clId="{381AFD5F-C18F-4CBF-BC7C-982B64F10838}" dt="2023-03-10T13:39:34.290" v="4253" actId="207"/>
          <ac:spMkLst>
            <pc:docMk/>
            <pc:sldMk cId="1992139265" sldId="794"/>
            <ac:spMk id="8" creationId="{0D21F075-5E74-ACEF-9858-E698C8D6D5BC}"/>
          </ac:spMkLst>
        </pc:spChg>
      </pc:sldChg>
      <pc:sldChg chg="add">
        <pc:chgData name="Linda MacDuff" userId="cf34efd8-c2d4-49a1-b88b-ed946f994384" providerId="ADAL" clId="{381AFD5F-C18F-4CBF-BC7C-982B64F10838}" dt="2023-03-10T13:20:26.726" v="3985"/>
        <pc:sldMkLst>
          <pc:docMk/>
          <pc:sldMk cId="3141732174" sldId="795"/>
        </pc:sldMkLst>
      </pc:sldChg>
      <pc:sldChg chg="add del">
        <pc:chgData name="Linda MacDuff" userId="cf34efd8-c2d4-49a1-b88b-ed946f994384" providerId="ADAL" clId="{381AFD5F-C18F-4CBF-BC7C-982B64F10838}" dt="2023-03-10T14:45:34.139" v="4264"/>
        <pc:sldMkLst>
          <pc:docMk/>
          <pc:sldMk cId="2276128393" sldId="796"/>
        </pc:sldMkLst>
      </pc:sldChg>
    </pc:docChg>
  </pc:docChgLst>
  <pc:docChgLst>
    <pc:chgData name="Sandra van der Woude" userId="16755b4a-ba55-4dc5-8505-4a953e366c36" providerId="ADAL" clId="{2206108E-830A-46E1-8827-EEB425D5198D}"/>
    <pc:docChg chg="undo redo custSel modSld">
      <pc:chgData name="Sandra van der Woude" userId="16755b4a-ba55-4dc5-8505-4a953e366c36" providerId="ADAL" clId="{2206108E-830A-46E1-8827-EEB425D5198D}" dt="2023-03-09T15:20:21.944" v="1756" actId="1076"/>
      <pc:docMkLst>
        <pc:docMk/>
      </pc:docMkLst>
      <pc:sldChg chg="modSp mod modNotesTx">
        <pc:chgData name="Sandra van der Woude" userId="16755b4a-ba55-4dc5-8505-4a953e366c36" providerId="ADAL" clId="{2206108E-830A-46E1-8827-EEB425D5198D}" dt="2023-03-09T15:18:25.505" v="1709" actId="20577"/>
        <pc:sldMkLst>
          <pc:docMk/>
          <pc:sldMk cId="1211591622" sldId="770"/>
        </pc:sldMkLst>
        <pc:spChg chg="mod">
          <ac:chgData name="Sandra van der Woude" userId="16755b4a-ba55-4dc5-8505-4a953e366c36" providerId="ADAL" clId="{2206108E-830A-46E1-8827-EEB425D5198D}" dt="2023-03-09T15:18:25.505" v="1709" actId="20577"/>
          <ac:spMkLst>
            <pc:docMk/>
            <pc:sldMk cId="1211591622" sldId="770"/>
            <ac:spMk id="6" creationId="{79AE3BF5-BB3A-FC46-BA15-BB5E419A8F40}"/>
          </ac:spMkLst>
        </pc:spChg>
        <pc:picChg chg="mod">
          <ac:chgData name="Sandra van der Woude" userId="16755b4a-ba55-4dc5-8505-4a953e366c36" providerId="ADAL" clId="{2206108E-830A-46E1-8827-EEB425D5198D}" dt="2023-03-09T15:09:36.717" v="1632" actId="1076"/>
          <ac:picMkLst>
            <pc:docMk/>
            <pc:sldMk cId="1211591622" sldId="770"/>
            <ac:picMk id="4" creationId="{B16E3866-0C22-10D3-D84C-8657EB2A5ABC}"/>
          </ac:picMkLst>
        </pc:picChg>
      </pc:sldChg>
      <pc:sldChg chg="modSp mod">
        <pc:chgData name="Sandra van der Woude" userId="16755b4a-ba55-4dc5-8505-4a953e366c36" providerId="ADAL" clId="{2206108E-830A-46E1-8827-EEB425D5198D}" dt="2023-03-09T15:19:00.807" v="1725" actId="20577"/>
        <pc:sldMkLst>
          <pc:docMk/>
          <pc:sldMk cId="3611173082" sldId="771"/>
        </pc:sldMkLst>
        <pc:spChg chg="mod">
          <ac:chgData name="Sandra van der Woude" userId="16755b4a-ba55-4dc5-8505-4a953e366c36" providerId="ADAL" clId="{2206108E-830A-46E1-8827-EEB425D5198D}" dt="2023-03-09T15:19:00.807" v="1725" actId="20577"/>
          <ac:spMkLst>
            <pc:docMk/>
            <pc:sldMk cId="3611173082" sldId="771"/>
            <ac:spMk id="6" creationId="{79AE3BF5-BB3A-FC46-BA15-BB5E419A8F40}"/>
          </ac:spMkLst>
        </pc:spChg>
      </pc:sldChg>
      <pc:sldChg chg="modSp mod">
        <pc:chgData name="Sandra van der Woude" userId="16755b4a-ba55-4dc5-8505-4a953e366c36" providerId="ADAL" clId="{2206108E-830A-46E1-8827-EEB425D5198D}" dt="2023-03-09T15:17:26.956" v="1698" actId="27636"/>
        <pc:sldMkLst>
          <pc:docMk/>
          <pc:sldMk cId="2689923100" sldId="781"/>
        </pc:sldMkLst>
        <pc:spChg chg="mod">
          <ac:chgData name="Sandra van der Woude" userId="16755b4a-ba55-4dc5-8505-4a953e366c36" providerId="ADAL" clId="{2206108E-830A-46E1-8827-EEB425D5198D}" dt="2023-03-09T15:17:26.956" v="1698" actId="27636"/>
          <ac:spMkLst>
            <pc:docMk/>
            <pc:sldMk cId="2689923100" sldId="781"/>
            <ac:spMk id="6" creationId="{79AE3BF5-BB3A-FC46-BA15-BB5E419A8F40}"/>
          </ac:spMkLst>
        </pc:spChg>
      </pc:sldChg>
      <pc:sldChg chg="modSp mod">
        <pc:chgData name="Sandra van der Woude" userId="16755b4a-ba55-4dc5-8505-4a953e366c36" providerId="ADAL" clId="{2206108E-830A-46E1-8827-EEB425D5198D}" dt="2023-03-09T15:20:21.944" v="1756" actId="1076"/>
        <pc:sldMkLst>
          <pc:docMk/>
          <pc:sldMk cId="1463509691" sldId="782"/>
        </pc:sldMkLst>
        <pc:spChg chg="mod">
          <ac:chgData name="Sandra van der Woude" userId="16755b4a-ba55-4dc5-8505-4a953e366c36" providerId="ADAL" clId="{2206108E-830A-46E1-8827-EEB425D5198D}" dt="2023-03-09T15:20:21.944" v="1756" actId="1076"/>
          <ac:spMkLst>
            <pc:docMk/>
            <pc:sldMk cId="1463509691" sldId="782"/>
            <ac:spMk id="6" creationId="{79AE3BF5-BB3A-FC46-BA15-BB5E419A8F40}"/>
          </ac:spMkLst>
        </pc:spChg>
        <pc:picChg chg="mod">
          <ac:chgData name="Sandra van der Woude" userId="16755b4a-ba55-4dc5-8505-4a953e366c36" providerId="ADAL" clId="{2206108E-830A-46E1-8827-EEB425D5198D}" dt="2023-03-09T15:19:47.028" v="1737" actId="14100"/>
          <ac:picMkLst>
            <pc:docMk/>
            <pc:sldMk cId="1463509691" sldId="782"/>
            <ac:picMk id="10" creationId="{87BC9789-93E1-B600-8009-366906D3488F}"/>
          </ac:picMkLst>
        </pc:picChg>
      </pc:sldChg>
    </pc:docChg>
  </pc:docChgLst>
  <pc:docChgLst>
    <pc:chgData name="Romina van Rooijen" userId="6e6f4060-f4b4-4c09-95fb-1cf75f1b31b5" providerId="ADAL" clId="{DBD63B4F-DA04-40AB-BD42-20A59C19765A}"/>
    <pc:docChg chg="undo redo custSel addSld delSld modSld sldOrd">
      <pc:chgData name="Romina van Rooijen" userId="6e6f4060-f4b4-4c09-95fb-1cf75f1b31b5" providerId="ADAL" clId="{DBD63B4F-DA04-40AB-BD42-20A59C19765A}" dt="2023-03-09T18:03:57.315" v="3687" actId="1076"/>
      <pc:docMkLst>
        <pc:docMk/>
      </pc:docMkLst>
      <pc:sldChg chg="delSp modSp mod">
        <pc:chgData name="Romina van Rooijen" userId="6e6f4060-f4b4-4c09-95fb-1cf75f1b31b5" providerId="ADAL" clId="{DBD63B4F-DA04-40AB-BD42-20A59C19765A}" dt="2023-03-09T17:46:54.729" v="3204" actId="478"/>
        <pc:sldMkLst>
          <pc:docMk/>
          <pc:sldMk cId="3241828929" sldId="269"/>
        </pc:sldMkLst>
        <pc:spChg chg="mod">
          <ac:chgData name="Romina van Rooijen" userId="6e6f4060-f4b4-4c09-95fb-1cf75f1b31b5" providerId="ADAL" clId="{DBD63B4F-DA04-40AB-BD42-20A59C19765A}" dt="2023-03-07T15:48:53.930" v="686" actId="20577"/>
          <ac:spMkLst>
            <pc:docMk/>
            <pc:sldMk cId="3241828929" sldId="269"/>
            <ac:spMk id="3" creationId="{4DFA58C9-A6E5-0740-8794-5E911B4A4E3A}"/>
          </ac:spMkLst>
        </pc:spChg>
        <pc:spChg chg="mod">
          <ac:chgData name="Romina van Rooijen" userId="6e6f4060-f4b4-4c09-95fb-1cf75f1b31b5" providerId="ADAL" clId="{DBD63B4F-DA04-40AB-BD42-20A59C19765A}" dt="2023-03-09T17:46:35.385" v="3193" actId="20577"/>
          <ac:spMkLst>
            <pc:docMk/>
            <pc:sldMk cId="3241828929" sldId="269"/>
            <ac:spMk id="4" creationId="{BCA506BD-A77F-324A-82BA-066EF14BBBF0}"/>
          </ac:spMkLst>
        </pc:spChg>
        <pc:spChg chg="mod">
          <ac:chgData name="Romina van Rooijen" userId="6e6f4060-f4b4-4c09-95fb-1cf75f1b31b5" providerId="ADAL" clId="{DBD63B4F-DA04-40AB-BD42-20A59C19765A}" dt="2023-03-07T15:48:57.234" v="694" actId="20577"/>
          <ac:spMkLst>
            <pc:docMk/>
            <pc:sldMk cId="3241828929" sldId="269"/>
            <ac:spMk id="5" creationId="{BC3188DB-C1FE-954F-AFF6-65496B3A7B42}"/>
          </ac:spMkLst>
        </pc:spChg>
        <pc:spChg chg="mod">
          <ac:chgData name="Romina van Rooijen" userId="6e6f4060-f4b4-4c09-95fb-1cf75f1b31b5" providerId="ADAL" clId="{DBD63B4F-DA04-40AB-BD42-20A59C19765A}" dt="2023-03-09T17:46:36.545" v="3194" actId="20577"/>
          <ac:spMkLst>
            <pc:docMk/>
            <pc:sldMk cId="3241828929" sldId="269"/>
            <ac:spMk id="6" creationId="{572EA689-A31F-0344-8B4F-403B14CEF1DC}"/>
          </ac:spMkLst>
        </pc:spChg>
        <pc:spChg chg="mod">
          <ac:chgData name="Romina van Rooijen" userId="6e6f4060-f4b4-4c09-95fb-1cf75f1b31b5" providerId="ADAL" clId="{DBD63B4F-DA04-40AB-BD42-20A59C19765A}" dt="2023-03-07T15:49:36.195" v="703" actId="20577"/>
          <ac:spMkLst>
            <pc:docMk/>
            <pc:sldMk cId="3241828929" sldId="269"/>
            <ac:spMk id="7" creationId="{68DC8D71-7340-6B47-8FA6-238ADD961CE9}"/>
          </ac:spMkLst>
        </pc:spChg>
        <pc:spChg chg="mod">
          <ac:chgData name="Romina van Rooijen" userId="6e6f4060-f4b4-4c09-95fb-1cf75f1b31b5" providerId="ADAL" clId="{DBD63B4F-DA04-40AB-BD42-20A59C19765A}" dt="2023-03-09T17:46:37.707" v="3195" actId="20577"/>
          <ac:spMkLst>
            <pc:docMk/>
            <pc:sldMk cId="3241828929" sldId="269"/>
            <ac:spMk id="8" creationId="{E4649987-29D7-A348-B6A1-0EE156DB919B}"/>
          </ac:spMkLst>
        </pc:spChg>
        <pc:spChg chg="mod">
          <ac:chgData name="Romina van Rooijen" userId="6e6f4060-f4b4-4c09-95fb-1cf75f1b31b5" providerId="ADAL" clId="{DBD63B4F-DA04-40AB-BD42-20A59C19765A}" dt="2023-03-09T09:20:41.627" v="2169" actId="20577"/>
          <ac:spMkLst>
            <pc:docMk/>
            <pc:sldMk cId="3241828929" sldId="269"/>
            <ac:spMk id="9" creationId="{C0D32BE7-807C-4E48-8187-4B314FA4DE93}"/>
          </ac:spMkLst>
        </pc:spChg>
        <pc:spChg chg="mod">
          <ac:chgData name="Romina van Rooijen" userId="6e6f4060-f4b4-4c09-95fb-1cf75f1b31b5" providerId="ADAL" clId="{DBD63B4F-DA04-40AB-BD42-20A59C19765A}" dt="2023-03-09T17:46:38.776" v="3196" actId="20577"/>
          <ac:spMkLst>
            <pc:docMk/>
            <pc:sldMk cId="3241828929" sldId="269"/>
            <ac:spMk id="10" creationId="{9FD630B8-E7B8-A34F-A5AB-ABA4BB8269B5}"/>
          </ac:spMkLst>
        </pc:spChg>
        <pc:spChg chg="mod">
          <ac:chgData name="Romina van Rooijen" userId="6e6f4060-f4b4-4c09-95fb-1cf75f1b31b5" providerId="ADAL" clId="{DBD63B4F-DA04-40AB-BD42-20A59C19765A}" dt="2023-03-09T09:20:47.284" v="2177" actId="20577"/>
          <ac:spMkLst>
            <pc:docMk/>
            <pc:sldMk cId="3241828929" sldId="269"/>
            <ac:spMk id="11" creationId="{E33D7535-B9C5-A24E-B90B-DD9A72FDCB14}"/>
          </ac:spMkLst>
        </pc:spChg>
        <pc:spChg chg="mod">
          <ac:chgData name="Romina van Rooijen" userId="6e6f4060-f4b4-4c09-95fb-1cf75f1b31b5" providerId="ADAL" clId="{DBD63B4F-DA04-40AB-BD42-20A59C19765A}" dt="2023-03-09T17:46:40.146" v="3197" actId="20577"/>
          <ac:spMkLst>
            <pc:docMk/>
            <pc:sldMk cId="3241828929" sldId="269"/>
            <ac:spMk id="12" creationId="{D4BB2FE4-CEA6-9049-852F-C685EFC7D14A}"/>
          </ac:spMkLst>
        </pc:spChg>
        <pc:spChg chg="del mod">
          <ac:chgData name="Romina van Rooijen" userId="6e6f4060-f4b4-4c09-95fb-1cf75f1b31b5" providerId="ADAL" clId="{DBD63B4F-DA04-40AB-BD42-20A59C19765A}" dt="2023-03-09T17:46:48.222" v="3200" actId="478"/>
          <ac:spMkLst>
            <pc:docMk/>
            <pc:sldMk cId="3241828929" sldId="269"/>
            <ac:spMk id="13" creationId="{1F6E7C1F-BA5B-4F43-8C3F-91C764A84D68}"/>
          </ac:spMkLst>
        </pc:spChg>
        <pc:spChg chg="del mod">
          <ac:chgData name="Romina van Rooijen" userId="6e6f4060-f4b4-4c09-95fb-1cf75f1b31b5" providerId="ADAL" clId="{DBD63B4F-DA04-40AB-BD42-20A59C19765A}" dt="2023-03-09T17:46:50.398" v="3201" actId="478"/>
          <ac:spMkLst>
            <pc:docMk/>
            <pc:sldMk cId="3241828929" sldId="269"/>
            <ac:spMk id="14" creationId="{DC1F766B-ADB6-F943-9B4C-66B2B657046E}"/>
          </ac:spMkLst>
        </pc:spChg>
        <pc:spChg chg="del mod">
          <ac:chgData name="Romina van Rooijen" userId="6e6f4060-f4b4-4c09-95fb-1cf75f1b31b5" providerId="ADAL" clId="{DBD63B4F-DA04-40AB-BD42-20A59C19765A}" dt="2023-03-09T17:46:54.729" v="3204" actId="478"/>
          <ac:spMkLst>
            <pc:docMk/>
            <pc:sldMk cId="3241828929" sldId="269"/>
            <ac:spMk id="21" creationId="{0A8B7BEE-D29E-F246-B5D7-5B8030F0F26D}"/>
          </ac:spMkLst>
        </pc:spChg>
      </pc:sldChg>
      <pc:sldChg chg="del">
        <pc:chgData name="Romina van Rooijen" userId="6e6f4060-f4b4-4c09-95fb-1cf75f1b31b5" providerId="ADAL" clId="{DBD63B4F-DA04-40AB-BD42-20A59C19765A}" dt="2023-03-07T14:26:24.226" v="46" actId="2696"/>
        <pc:sldMkLst>
          <pc:docMk/>
          <pc:sldMk cId="3500363529" sldId="270"/>
        </pc:sldMkLst>
      </pc:sldChg>
      <pc:sldChg chg="add del">
        <pc:chgData name="Romina van Rooijen" userId="6e6f4060-f4b4-4c09-95fb-1cf75f1b31b5" providerId="ADAL" clId="{DBD63B4F-DA04-40AB-BD42-20A59C19765A}" dt="2023-03-07T14:31:54.049" v="237" actId="2696"/>
        <pc:sldMkLst>
          <pc:docMk/>
          <pc:sldMk cId="3206177360" sldId="274"/>
        </pc:sldMkLst>
      </pc:sldChg>
      <pc:sldChg chg="add del">
        <pc:chgData name="Romina van Rooijen" userId="6e6f4060-f4b4-4c09-95fb-1cf75f1b31b5" providerId="ADAL" clId="{DBD63B4F-DA04-40AB-BD42-20A59C19765A}" dt="2023-03-07T14:31:40.105" v="235"/>
        <pc:sldMkLst>
          <pc:docMk/>
          <pc:sldMk cId="3500999452" sldId="274"/>
        </pc:sldMkLst>
      </pc:sldChg>
      <pc:sldChg chg="modSp add mod">
        <pc:chgData name="Romina van Rooijen" userId="6e6f4060-f4b4-4c09-95fb-1cf75f1b31b5" providerId="ADAL" clId="{DBD63B4F-DA04-40AB-BD42-20A59C19765A}" dt="2023-03-09T08:12:26.621" v="849" actId="20577"/>
        <pc:sldMkLst>
          <pc:docMk/>
          <pc:sldMk cId="4083601243" sldId="274"/>
        </pc:sldMkLst>
        <pc:spChg chg="mod">
          <ac:chgData name="Romina van Rooijen" userId="6e6f4060-f4b4-4c09-95fb-1cf75f1b31b5" providerId="ADAL" clId="{DBD63B4F-DA04-40AB-BD42-20A59C19765A}" dt="2023-03-09T08:12:26.621" v="849" actId="20577"/>
          <ac:spMkLst>
            <pc:docMk/>
            <pc:sldMk cId="4083601243" sldId="274"/>
            <ac:spMk id="3" creationId="{3395833B-860C-7B4C-96A4-6D2E4FF89D16}"/>
          </ac:spMkLst>
        </pc:spChg>
      </pc:sldChg>
      <pc:sldChg chg="del">
        <pc:chgData name="Romina van Rooijen" userId="6e6f4060-f4b4-4c09-95fb-1cf75f1b31b5" providerId="ADAL" clId="{DBD63B4F-DA04-40AB-BD42-20A59C19765A}" dt="2023-03-07T14:25:38.190" v="45" actId="2696"/>
        <pc:sldMkLst>
          <pc:docMk/>
          <pc:sldMk cId="3840505545" sldId="278"/>
        </pc:sldMkLst>
      </pc:sldChg>
      <pc:sldChg chg="modSp add del mod modNotesTx">
        <pc:chgData name="Romina van Rooijen" userId="6e6f4060-f4b4-4c09-95fb-1cf75f1b31b5" providerId="ADAL" clId="{DBD63B4F-DA04-40AB-BD42-20A59C19765A}" dt="2023-03-07T14:31:54.049" v="237" actId="2696"/>
        <pc:sldMkLst>
          <pc:docMk/>
          <pc:sldMk cId="2027160610" sldId="714"/>
        </pc:sldMkLst>
        <pc:spChg chg="mod">
          <ac:chgData name="Romina van Rooijen" userId="6e6f4060-f4b4-4c09-95fb-1cf75f1b31b5" providerId="ADAL" clId="{DBD63B4F-DA04-40AB-BD42-20A59C19765A}" dt="2023-03-07T14:28:55.916" v="146" actId="20577"/>
          <ac:spMkLst>
            <pc:docMk/>
            <pc:sldMk cId="2027160610" sldId="714"/>
            <ac:spMk id="6" creationId="{79AE3BF5-BB3A-FC46-BA15-BB5E419A8F40}"/>
          </ac:spMkLst>
        </pc:spChg>
        <pc:spChg chg="mod">
          <ac:chgData name="Romina van Rooijen" userId="6e6f4060-f4b4-4c09-95fb-1cf75f1b31b5" providerId="ADAL" clId="{DBD63B4F-DA04-40AB-BD42-20A59C19765A}" dt="2023-03-07T14:26:57.779" v="90" actId="20577"/>
          <ac:spMkLst>
            <pc:docMk/>
            <pc:sldMk cId="2027160610" sldId="714"/>
            <ac:spMk id="9" creationId="{C31D7A68-440F-4314-9DBF-221D172AC208}"/>
          </ac:spMkLst>
        </pc:spChg>
        <pc:picChg chg="mod">
          <ac:chgData name="Romina van Rooijen" userId="6e6f4060-f4b4-4c09-95fb-1cf75f1b31b5" providerId="ADAL" clId="{DBD63B4F-DA04-40AB-BD42-20A59C19765A}" dt="2023-03-07T14:28:10.393" v="110" actId="1076"/>
          <ac:picMkLst>
            <pc:docMk/>
            <pc:sldMk cId="2027160610" sldId="714"/>
            <ac:picMk id="10" creationId="{44D1F066-ECC5-66B9-E2C6-4E24753B0E95}"/>
          </ac:picMkLst>
        </pc:picChg>
      </pc:sldChg>
      <pc:sldChg chg="addSp delSp modSp add mod">
        <pc:chgData name="Romina van Rooijen" userId="6e6f4060-f4b4-4c09-95fb-1cf75f1b31b5" providerId="ADAL" clId="{DBD63B4F-DA04-40AB-BD42-20A59C19765A}" dt="2023-03-09T10:54:07.296" v="3108" actId="20577"/>
        <pc:sldMkLst>
          <pc:docMk/>
          <pc:sldMk cId="2842253597" sldId="714"/>
        </pc:sldMkLst>
        <pc:spChg chg="mod">
          <ac:chgData name="Romina van Rooijen" userId="6e6f4060-f4b4-4c09-95fb-1cf75f1b31b5" providerId="ADAL" clId="{DBD63B4F-DA04-40AB-BD42-20A59C19765A}" dt="2023-03-09T09:17:19.842" v="1969" actId="255"/>
          <ac:spMkLst>
            <pc:docMk/>
            <pc:sldMk cId="2842253597" sldId="714"/>
            <ac:spMk id="2" creationId="{4AF3910A-363E-8E40-B49B-C1A9A6A9E998}"/>
          </ac:spMkLst>
        </pc:spChg>
        <pc:spChg chg="add del mod">
          <ac:chgData name="Romina van Rooijen" userId="6e6f4060-f4b4-4c09-95fb-1cf75f1b31b5" providerId="ADAL" clId="{DBD63B4F-DA04-40AB-BD42-20A59C19765A}" dt="2023-03-09T09:19:50.771" v="2122" actId="478"/>
          <ac:spMkLst>
            <pc:docMk/>
            <pc:sldMk cId="2842253597" sldId="714"/>
            <ac:spMk id="3" creationId="{E5AE84B5-C247-D57E-8036-C3D5149C657C}"/>
          </ac:spMkLst>
        </pc:spChg>
        <pc:spChg chg="add del mod">
          <ac:chgData name="Romina van Rooijen" userId="6e6f4060-f4b4-4c09-95fb-1cf75f1b31b5" providerId="ADAL" clId="{DBD63B4F-DA04-40AB-BD42-20A59C19765A}" dt="2023-03-09T10:54:07.296" v="3108" actId="20577"/>
          <ac:spMkLst>
            <pc:docMk/>
            <pc:sldMk cId="2842253597" sldId="714"/>
            <ac:spMk id="6" creationId="{79AE3BF5-BB3A-FC46-BA15-BB5E419A8F40}"/>
          </ac:spMkLst>
        </pc:spChg>
        <pc:spChg chg="del mod">
          <ac:chgData name="Romina van Rooijen" userId="6e6f4060-f4b4-4c09-95fb-1cf75f1b31b5" providerId="ADAL" clId="{DBD63B4F-DA04-40AB-BD42-20A59C19765A}" dt="2023-03-09T09:17:30.071" v="1973"/>
          <ac:spMkLst>
            <pc:docMk/>
            <pc:sldMk cId="2842253597" sldId="714"/>
            <ac:spMk id="9" creationId="{C31D7A68-440F-4314-9DBF-221D172AC208}"/>
          </ac:spMkLst>
        </pc:spChg>
        <pc:picChg chg="del">
          <ac:chgData name="Romina van Rooijen" userId="6e6f4060-f4b4-4c09-95fb-1cf75f1b31b5" providerId="ADAL" clId="{DBD63B4F-DA04-40AB-BD42-20A59C19765A}" dt="2023-03-09T09:17:30.071" v="1971" actId="478"/>
          <ac:picMkLst>
            <pc:docMk/>
            <pc:sldMk cId="2842253597" sldId="714"/>
            <ac:picMk id="10" creationId="{44D1F066-ECC5-66B9-E2C6-4E24753B0E95}"/>
          </ac:picMkLst>
        </pc:picChg>
        <pc:picChg chg="add del mod">
          <ac:chgData name="Romina van Rooijen" userId="6e6f4060-f4b4-4c09-95fb-1cf75f1b31b5" providerId="ADAL" clId="{DBD63B4F-DA04-40AB-BD42-20A59C19765A}" dt="2023-03-09T09:19:56.223" v="2125"/>
          <ac:picMkLst>
            <pc:docMk/>
            <pc:sldMk cId="2842253597" sldId="714"/>
            <ac:picMk id="1026" creationId="{C93977AC-A56C-B6A6-50AD-F14F5F46197F}"/>
          </ac:picMkLst>
        </pc:picChg>
      </pc:sldChg>
      <pc:sldChg chg="add del">
        <pc:chgData name="Romina van Rooijen" userId="6e6f4060-f4b4-4c09-95fb-1cf75f1b31b5" providerId="ADAL" clId="{DBD63B4F-DA04-40AB-BD42-20A59C19765A}" dt="2023-03-07T14:31:40.105" v="235"/>
        <pc:sldMkLst>
          <pc:docMk/>
          <pc:sldMk cId="3763808833" sldId="714"/>
        </pc:sldMkLst>
      </pc:sldChg>
      <pc:sldChg chg="delSp modSp mod delCm">
        <pc:chgData name="Romina van Rooijen" userId="6e6f4060-f4b4-4c09-95fb-1cf75f1b31b5" providerId="ADAL" clId="{DBD63B4F-DA04-40AB-BD42-20A59C19765A}" dt="2023-03-09T17:50:13.155" v="3274" actId="20577"/>
        <pc:sldMkLst>
          <pc:docMk/>
          <pc:sldMk cId="1176087139" sldId="723"/>
        </pc:sldMkLst>
        <pc:spChg chg="mod">
          <ac:chgData name="Romina van Rooijen" userId="6e6f4060-f4b4-4c09-95fb-1cf75f1b31b5" providerId="ADAL" clId="{DBD63B4F-DA04-40AB-BD42-20A59C19765A}" dt="2023-03-07T15:31:02.297" v="437" actId="20577"/>
          <ac:spMkLst>
            <pc:docMk/>
            <pc:sldMk cId="1176087139" sldId="723"/>
            <ac:spMk id="2" creationId="{51D268D4-CF81-45AE-830D-74D70BC7E010}"/>
          </ac:spMkLst>
        </pc:spChg>
        <pc:spChg chg="mod">
          <ac:chgData name="Romina van Rooijen" userId="6e6f4060-f4b4-4c09-95fb-1cf75f1b31b5" providerId="ADAL" clId="{DBD63B4F-DA04-40AB-BD42-20A59C19765A}" dt="2023-03-09T17:50:13.155" v="3274" actId="20577"/>
          <ac:spMkLst>
            <pc:docMk/>
            <pc:sldMk cId="1176087139" sldId="723"/>
            <ac:spMk id="11" creationId="{5E370B0C-7A50-6976-9F33-58AEDE095980}"/>
          </ac:spMkLst>
        </pc:spChg>
        <pc:spChg chg="mod">
          <ac:chgData name="Romina van Rooijen" userId="6e6f4060-f4b4-4c09-95fb-1cf75f1b31b5" providerId="ADAL" clId="{DBD63B4F-DA04-40AB-BD42-20A59C19765A}" dt="2023-03-07T15:42:59.752" v="619" actId="208"/>
          <ac:spMkLst>
            <pc:docMk/>
            <pc:sldMk cId="1176087139" sldId="723"/>
            <ac:spMk id="20" creationId="{C9F26219-69D7-0573-7DC9-5702BAC4A03B}"/>
          </ac:spMkLst>
        </pc:spChg>
        <pc:spChg chg="mod">
          <ac:chgData name="Romina van Rooijen" userId="6e6f4060-f4b4-4c09-95fb-1cf75f1b31b5" providerId="ADAL" clId="{DBD63B4F-DA04-40AB-BD42-20A59C19765A}" dt="2023-03-07T15:36:23.886" v="446" actId="207"/>
          <ac:spMkLst>
            <pc:docMk/>
            <pc:sldMk cId="1176087139" sldId="723"/>
            <ac:spMk id="21" creationId="{F1A8B3CD-E903-A2A4-83E6-58DE8A6C6A34}"/>
          </ac:spMkLst>
        </pc:spChg>
        <pc:picChg chg="mod modCrop">
          <ac:chgData name="Romina van Rooijen" userId="6e6f4060-f4b4-4c09-95fb-1cf75f1b31b5" providerId="ADAL" clId="{DBD63B4F-DA04-40AB-BD42-20A59C19765A}" dt="2023-03-07T15:31:16.975" v="440" actId="732"/>
          <ac:picMkLst>
            <pc:docMk/>
            <pc:sldMk cId="1176087139" sldId="723"/>
            <ac:picMk id="4" creationId="{44687620-41D7-34C1-03F5-451E23BAA18C}"/>
          </ac:picMkLst>
        </pc:picChg>
        <pc:picChg chg="del">
          <ac:chgData name="Romina van Rooijen" userId="6e6f4060-f4b4-4c09-95fb-1cf75f1b31b5" providerId="ADAL" clId="{DBD63B4F-DA04-40AB-BD42-20A59C19765A}" dt="2023-03-07T14:52:52.478" v="274" actId="478"/>
          <ac:picMkLst>
            <pc:docMk/>
            <pc:sldMk cId="1176087139" sldId="723"/>
            <ac:picMk id="6" creationId="{8060200F-14D0-2439-ED96-372189FA9938}"/>
          </ac:picMkLst>
        </pc:picChg>
        <pc:picChg chg="del">
          <ac:chgData name="Romina van Rooijen" userId="6e6f4060-f4b4-4c09-95fb-1cf75f1b31b5" providerId="ADAL" clId="{DBD63B4F-DA04-40AB-BD42-20A59C19765A}" dt="2023-03-07T15:31:24.281" v="441" actId="478"/>
          <ac:picMkLst>
            <pc:docMk/>
            <pc:sldMk cId="1176087139" sldId="723"/>
            <ac:picMk id="7" creationId="{F114C59F-488F-6D14-DC2B-81E5E17D19B9}"/>
          </ac:picMkLst>
        </pc:picChg>
      </pc:sldChg>
      <pc:sldChg chg="del">
        <pc:chgData name="Romina van Rooijen" userId="6e6f4060-f4b4-4c09-95fb-1cf75f1b31b5" providerId="ADAL" clId="{DBD63B4F-DA04-40AB-BD42-20A59C19765A}" dt="2023-03-07T14:29:44.967" v="147" actId="2696"/>
        <pc:sldMkLst>
          <pc:docMk/>
          <pc:sldMk cId="158192542" sldId="725"/>
        </pc:sldMkLst>
      </pc:sldChg>
      <pc:sldChg chg="modSp add del mod delCm">
        <pc:chgData name="Romina van Rooijen" userId="6e6f4060-f4b4-4c09-95fb-1cf75f1b31b5" providerId="ADAL" clId="{DBD63B4F-DA04-40AB-BD42-20A59C19765A}" dt="2023-03-07T14:35:55.627" v="273" actId="2696"/>
        <pc:sldMkLst>
          <pc:docMk/>
          <pc:sldMk cId="2068967319" sldId="725"/>
        </pc:sldMkLst>
        <pc:spChg chg="mod">
          <ac:chgData name="Romina van Rooijen" userId="6e6f4060-f4b4-4c09-95fb-1cf75f1b31b5" providerId="ADAL" clId="{DBD63B4F-DA04-40AB-BD42-20A59C19765A}" dt="2023-03-07T14:34:47.482" v="261" actId="20577"/>
          <ac:spMkLst>
            <pc:docMk/>
            <pc:sldMk cId="2068967319" sldId="725"/>
            <ac:spMk id="2" creationId="{84ACF527-AE9A-1149-BD4E-4CD69DDC41CB}"/>
          </ac:spMkLst>
        </pc:spChg>
      </pc:sldChg>
      <pc:sldChg chg="addSp delSp modSp mod ord">
        <pc:chgData name="Romina van Rooijen" userId="6e6f4060-f4b4-4c09-95fb-1cf75f1b31b5" providerId="ADAL" clId="{DBD63B4F-DA04-40AB-BD42-20A59C19765A}" dt="2023-03-09T17:48:09.710" v="3270" actId="20577"/>
        <pc:sldMkLst>
          <pc:docMk/>
          <pc:sldMk cId="1660700935" sldId="726"/>
        </pc:sldMkLst>
        <pc:spChg chg="mod">
          <ac:chgData name="Romina van Rooijen" userId="6e6f4060-f4b4-4c09-95fb-1cf75f1b31b5" providerId="ADAL" clId="{DBD63B4F-DA04-40AB-BD42-20A59C19765A}" dt="2023-03-07T15:45:52.276" v="649" actId="20577"/>
          <ac:spMkLst>
            <pc:docMk/>
            <pc:sldMk cId="1660700935" sldId="726"/>
            <ac:spMk id="2" creationId="{51D268D4-CF81-45AE-830D-74D70BC7E010}"/>
          </ac:spMkLst>
        </pc:spChg>
        <pc:spChg chg="mod">
          <ac:chgData name="Romina van Rooijen" userId="6e6f4060-f4b4-4c09-95fb-1cf75f1b31b5" providerId="ADAL" clId="{DBD63B4F-DA04-40AB-BD42-20A59C19765A}" dt="2023-03-09T17:47:10.300" v="3206" actId="20577"/>
          <ac:spMkLst>
            <pc:docMk/>
            <pc:sldMk cId="1660700935" sldId="726"/>
            <ac:spMk id="4" creationId="{7302B34B-1313-0C6E-2EE0-5DCA49A05DE5}"/>
          </ac:spMkLst>
        </pc:spChg>
        <pc:spChg chg="mod">
          <ac:chgData name="Romina van Rooijen" userId="6e6f4060-f4b4-4c09-95fb-1cf75f1b31b5" providerId="ADAL" clId="{DBD63B4F-DA04-40AB-BD42-20A59C19765A}" dt="2023-03-09T17:48:09.710" v="3270" actId="20577"/>
          <ac:spMkLst>
            <pc:docMk/>
            <pc:sldMk cId="1660700935" sldId="726"/>
            <ac:spMk id="5" creationId="{AB15A23E-C747-60BB-F8E5-650705C92CA2}"/>
          </ac:spMkLst>
        </pc:spChg>
        <pc:spChg chg="mod">
          <ac:chgData name="Romina van Rooijen" userId="6e6f4060-f4b4-4c09-95fb-1cf75f1b31b5" providerId="ADAL" clId="{DBD63B4F-DA04-40AB-BD42-20A59C19765A}" dt="2023-03-07T15:46:05.545" v="651" actId="207"/>
          <ac:spMkLst>
            <pc:docMk/>
            <pc:sldMk cId="1660700935" sldId="726"/>
            <ac:spMk id="20" creationId="{C9F26219-69D7-0573-7DC9-5702BAC4A03B}"/>
          </ac:spMkLst>
        </pc:spChg>
        <pc:spChg chg="mod">
          <ac:chgData name="Romina van Rooijen" userId="6e6f4060-f4b4-4c09-95fb-1cf75f1b31b5" providerId="ADAL" clId="{DBD63B4F-DA04-40AB-BD42-20A59C19765A}" dt="2023-03-07T15:46:22.270" v="655" actId="207"/>
          <ac:spMkLst>
            <pc:docMk/>
            <pc:sldMk cId="1660700935" sldId="726"/>
            <ac:spMk id="21" creationId="{F1A8B3CD-E903-A2A4-83E6-58DE8A6C6A34}"/>
          </ac:spMkLst>
        </pc:spChg>
        <pc:picChg chg="del mod">
          <ac:chgData name="Romina van Rooijen" userId="6e6f4060-f4b4-4c09-95fb-1cf75f1b31b5" providerId="ADAL" clId="{DBD63B4F-DA04-40AB-BD42-20A59C19765A}" dt="2023-03-07T15:44:40.107" v="624" actId="478"/>
          <ac:picMkLst>
            <pc:docMk/>
            <pc:sldMk cId="1660700935" sldId="726"/>
            <ac:picMk id="6" creationId="{8060200F-14D0-2439-ED96-372189FA9938}"/>
          </ac:picMkLst>
        </pc:picChg>
        <pc:cxnChg chg="add mod">
          <ac:chgData name="Romina van Rooijen" userId="6e6f4060-f4b4-4c09-95fb-1cf75f1b31b5" providerId="ADAL" clId="{DBD63B4F-DA04-40AB-BD42-20A59C19765A}" dt="2023-03-07T15:45:23.487" v="634" actId="1076"/>
          <ac:cxnSpMkLst>
            <pc:docMk/>
            <pc:sldMk cId="1660700935" sldId="726"/>
            <ac:cxnSpMk id="10" creationId="{2B45129E-F7F3-F752-F772-1F75605A41A1}"/>
          </ac:cxnSpMkLst>
        </pc:cxnChg>
        <pc:cxnChg chg="del">
          <ac:chgData name="Romina van Rooijen" userId="6e6f4060-f4b4-4c09-95fb-1cf75f1b31b5" providerId="ADAL" clId="{DBD63B4F-DA04-40AB-BD42-20A59C19765A}" dt="2023-03-07T15:44:56.900" v="627" actId="478"/>
          <ac:cxnSpMkLst>
            <pc:docMk/>
            <pc:sldMk cId="1660700935" sldId="726"/>
            <ac:cxnSpMk id="13" creationId="{D7EF5855-89EB-72E0-AC23-06DD7E93FCA2}"/>
          </ac:cxnSpMkLst>
        </pc:cxnChg>
        <pc:cxnChg chg="add del mod">
          <ac:chgData name="Romina van Rooijen" userId="6e6f4060-f4b4-4c09-95fb-1cf75f1b31b5" providerId="ADAL" clId="{DBD63B4F-DA04-40AB-BD42-20A59C19765A}" dt="2023-03-07T15:45:14.350" v="632" actId="14100"/>
          <ac:cxnSpMkLst>
            <pc:docMk/>
            <pc:sldMk cId="1660700935" sldId="726"/>
            <ac:cxnSpMk id="17" creationId="{D652E578-82D0-E817-F839-1892F2B42B96}"/>
          </ac:cxnSpMkLst>
        </pc:cxnChg>
      </pc:sldChg>
      <pc:sldChg chg="modSp mod ord">
        <pc:chgData name="Romina van Rooijen" userId="6e6f4060-f4b4-4c09-95fb-1cf75f1b31b5" providerId="ADAL" clId="{DBD63B4F-DA04-40AB-BD42-20A59C19765A}" dt="2023-03-09T17:52:04.932" v="3286" actId="207"/>
        <pc:sldMkLst>
          <pc:docMk/>
          <pc:sldMk cId="1962365661" sldId="729"/>
        </pc:sldMkLst>
        <pc:spChg chg="mod">
          <ac:chgData name="Romina van Rooijen" userId="6e6f4060-f4b4-4c09-95fb-1cf75f1b31b5" providerId="ADAL" clId="{DBD63B4F-DA04-40AB-BD42-20A59C19765A}" dt="2023-03-09T17:52:04.932" v="3286" actId="207"/>
          <ac:spMkLst>
            <pc:docMk/>
            <pc:sldMk cId="1962365661" sldId="729"/>
            <ac:spMk id="14" creationId="{7CD8B67D-CFC2-9F68-85D6-BA145ACD14BB}"/>
          </ac:spMkLst>
        </pc:spChg>
        <pc:spChg chg="mod">
          <ac:chgData name="Romina van Rooijen" userId="6e6f4060-f4b4-4c09-95fb-1cf75f1b31b5" providerId="ADAL" clId="{DBD63B4F-DA04-40AB-BD42-20A59C19765A}" dt="2023-03-09T17:51:59.989" v="3285" actId="207"/>
          <ac:spMkLst>
            <pc:docMk/>
            <pc:sldMk cId="1962365661" sldId="729"/>
            <ac:spMk id="15" creationId="{210F6B75-D524-626B-E850-288A8103F69D}"/>
          </ac:spMkLst>
        </pc:spChg>
      </pc:sldChg>
      <pc:sldChg chg="modSp mod">
        <pc:chgData name="Romina van Rooijen" userId="6e6f4060-f4b4-4c09-95fb-1cf75f1b31b5" providerId="ADAL" clId="{DBD63B4F-DA04-40AB-BD42-20A59C19765A}" dt="2023-03-09T17:53:10.440" v="3292" actId="207"/>
        <pc:sldMkLst>
          <pc:docMk/>
          <pc:sldMk cId="766803289" sldId="730"/>
        </pc:sldMkLst>
        <pc:spChg chg="mod">
          <ac:chgData name="Romina van Rooijen" userId="6e6f4060-f4b4-4c09-95fb-1cf75f1b31b5" providerId="ADAL" clId="{DBD63B4F-DA04-40AB-BD42-20A59C19765A}" dt="2023-03-07T14:16:18.750" v="5" actId="255"/>
          <ac:spMkLst>
            <pc:docMk/>
            <pc:sldMk cId="766803289" sldId="730"/>
            <ac:spMk id="6" creationId="{C2F0DB3B-17E0-7B41-861D-1D2AA9F529C8}"/>
          </ac:spMkLst>
        </pc:spChg>
        <pc:spChg chg="mod">
          <ac:chgData name="Romina van Rooijen" userId="6e6f4060-f4b4-4c09-95fb-1cf75f1b31b5" providerId="ADAL" clId="{DBD63B4F-DA04-40AB-BD42-20A59C19765A}" dt="2023-03-09T17:53:10.440" v="3292" actId="207"/>
          <ac:spMkLst>
            <pc:docMk/>
            <pc:sldMk cId="766803289" sldId="730"/>
            <ac:spMk id="8" creationId="{736C90D4-4A79-3191-D123-F0441BBFFEC4}"/>
          </ac:spMkLst>
        </pc:spChg>
        <pc:spChg chg="mod">
          <ac:chgData name="Romina van Rooijen" userId="6e6f4060-f4b4-4c09-95fb-1cf75f1b31b5" providerId="ADAL" clId="{DBD63B4F-DA04-40AB-BD42-20A59C19765A}" dt="2023-03-09T17:53:02.654" v="3290" actId="207"/>
          <ac:spMkLst>
            <pc:docMk/>
            <pc:sldMk cId="766803289" sldId="730"/>
            <ac:spMk id="9" creationId="{40BC0414-00E7-F9C3-1C51-EAFF14F9D9D0}"/>
          </ac:spMkLst>
        </pc:spChg>
        <pc:spChg chg="mod">
          <ac:chgData name="Romina van Rooijen" userId="6e6f4060-f4b4-4c09-95fb-1cf75f1b31b5" providerId="ADAL" clId="{DBD63B4F-DA04-40AB-BD42-20A59C19765A}" dt="2023-03-09T17:53:05.689" v="3291" actId="207"/>
          <ac:spMkLst>
            <pc:docMk/>
            <pc:sldMk cId="766803289" sldId="730"/>
            <ac:spMk id="36" creationId="{265CEEA8-29AF-F53E-AFB8-AAE514C1FC22}"/>
          </ac:spMkLst>
        </pc:spChg>
      </pc:sldChg>
      <pc:sldChg chg="addSp delSp modSp mod">
        <pc:chgData name="Romina van Rooijen" userId="6e6f4060-f4b4-4c09-95fb-1cf75f1b31b5" providerId="ADAL" clId="{DBD63B4F-DA04-40AB-BD42-20A59C19765A}" dt="2023-03-09T17:50:17.720" v="3276" actId="20577"/>
        <pc:sldMkLst>
          <pc:docMk/>
          <pc:sldMk cId="3609505251" sldId="731"/>
        </pc:sldMkLst>
        <pc:spChg chg="mod">
          <ac:chgData name="Romina van Rooijen" userId="6e6f4060-f4b4-4c09-95fb-1cf75f1b31b5" providerId="ADAL" clId="{DBD63B4F-DA04-40AB-BD42-20A59C19765A}" dt="2023-03-07T15:40:32.431" v="517" actId="20577"/>
          <ac:spMkLst>
            <pc:docMk/>
            <pc:sldMk cId="3609505251" sldId="731"/>
            <ac:spMk id="2" creationId="{51D268D4-CF81-45AE-830D-74D70BC7E010}"/>
          </ac:spMkLst>
        </pc:spChg>
        <pc:spChg chg="add mod">
          <ac:chgData name="Romina van Rooijen" userId="6e6f4060-f4b4-4c09-95fb-1cf75f1b31b5" providerId="ADAL" clId="{DBD63B4F-DA04-40AB-BD42-20A59C19765A}" dt="2023-03-07T15:43:13.666" v="620" actId="208"/>
          <ac:spMkLst>
            <pc:docMk/>
            <pc:sldMk cId="3609505251" sldId="731"/>
            <ac:spMk id="6" creationId="{78E26736-55CF-97AE-E3A5-3AB782E14F62}"/>
          </ac:spMkLst>
        </pc:spChg>
        <pc:spChg chg="del">
          <ac:chgData name="Romina van Rooijen" userId="6e6f4060-f4b4-4c09-95fb-1cf75f1b31b5" providerId="ADAL" clId="{DBD63B4F-DA04-40AB-BD42-20A59C19765A}" dt="2023-03-07T15:38:59.702" v="468" actId="478"/>
          <ac:spMkLst>
            <pc:docMk/>
            <pc:sldMk cId="3609505251" sldId="731"/>
            <ac:spMk id="7" creationId="{33F31172-381A-9FC1-6705-E1C63F59BCC0}"/>
          </ac:spMkLst>
        </pc:spChg>
        <pc:spChg chg="add mod">
          <ac:chgData name="Romina van Rooijen" userId="6e6f4060-f4b4-4c09-95fb-1cf75f1b31b5" providerId="ADAL" clId="{DBD63B4F-DA04-40AB-BD42-20A59C19765A}" dt="2023-03-07T15:37:13.856" v="452"/>
          <ac:spMkLst>
            <pc:docMk/>
            <pc:sldMk cId="3609505251" sldId="731"/>
            <ac:spMk id="8" creationId="{8B1114C4-3BFA-F90C-CC49-DE0DC59BC644}"/>
          </ac:spMkLst>
        </pc:spChg>
        <pc:spChg chg="mod">
          <ac:chgData name="Romina van Rooijen" userId="6e6f4060-f4b4-4c09-95fb-1cf75f1b31b5" providerId="ADAL" clId="{DBD63B4F-DA04-40AB-BD42-20A59C19765A}" dt="2023-03-09T17:50:17.720" v="3276" actId="20577"/>
          <ac:spMkLst>
            <pc:docMk/>
            <pc:sldMk cId="3609505251" sldId="731"/>
            <ac:spMk id="11" creationId="{5E370B0C-7A50-6976-9F33-58AEDE095980}"/>
          </ac:spMkLst>
        </pc:spChg>
        <pc:spChg chg="del mod">
          <ac:chgData name="Romina van Rooijen" userId="6e6f4060-f4b4-4c09-95fb-1cf75f1b31b5" providerId="ADAL" clId="{DBD63B4F-DA04-40AB-BD42-20A59C19765A}" dt="2023-03-07T15:36:38.119" v="449" actId="478"/>
          <ac:spMkLst>
            <pc:docMk/>
            <pc:sldMk cId="3609505251" sldId="731"/>
            <ac:spMk id="20" creationId="{C9F26219-69D7-0573-7DC9-5702BAC4A03B}"/>
          </ac:spMkLst>
        </pc:spChg>
        <pc:spChg chg="del">
          <ac:chgData name="Romina van Rooijen" userId="6e6f4060-f4b4-4c09-95fb-1cf75f1b31b5" providerId="ADAL" clId="{DBD63B4F-DA04-40AB-BD42-20A59C19765A}" dt="2023-03-07T15:37:13.068" v="451" actId="478"/>
          <ac:spMkLst>
            <pc:docMk/>
            <pc:sldMk cId="3609505251" sldId="731"/>
            <ac:spMk id="21" creationId="{F1A8B3CD-E903-A2A4-83E6-58DE8A6C6A34}"/>
          </ac:spMkLst>
        </pc:spChg>
        <pc:picChg chg="del">
          <ac:chgData name="Romina van Rooijen" userId="6e6f4060-f4b4-4c09-95fb-1cf75f1b31b5" providerId="ADAL" clId="{DBD63B4F-DA04-40AB-BD42-20A59C19765A}" dt="2023-03-07T15:38:05.689" v="462" actId="478"/>
          <ac:picMkLst>
            <pc:docMk/>
            <pc:sldMk cId="3609505251" sldId="731"/>
            <ac:picMk id="4" creationId="{762993D4-9A43-8191-5F9C-740B328F6C06}"/>
          </ac:picMkLst>
        </pc:picChg>
        <pc:picChg chg="del">
          <ac:chgData name="Romina van Rooijen" userId="6e6f4060-f4b4-4c09-95fb-1cf75f1b31b5" providerId="ADAL" clId="{DBD63B4F-DA04-40AB-BD42-20A59C19765A}" dt="2023-03-07T15:39:06.325" v="470" actId="478"/>
          <ac:picMkLst>
            <pc:docMk/>
            <pc:sldMk cId="3609505251" sldId="731"/>
            <ac:picMk id="5" creationId="{58F26EFB-1122-9A34-1D15-0291832DCB43}"/>
          </ac:picMkLst>
        </pc:picChg>
        <pc:picChg chg="add del mod modCrop">
          <ac:chgData name="Romina van Rooijen" userId="6e6f4060-f4b4-4c09-95fb-1cf75f1b31b5" providerId="ADAL" clId="{DBD63B4F-DA04-40AB-BD42-20A59C19765A}" dt="2023-03-07T15:39:03.396" v="469" actId="1076"/>
          <ac:picMkLst>
            <pc:docMk/>
            <pc:sldMk cId="3609505251" sldId="731"/>
            <ac:picMk id="10" creationId="{1072E791-AE6E-55E3-6668-0A9C143C57E1}"/>
          </ac:picMkLst>
        </pc:picChg>
      </pc:sldChg>
      <pc:sldChg chg="ord">
        <pc:chgData name="Romina van Rooijen" userId="6e6f4060-f4b4-4c09-95fb-1cf75f1b31b5" providerId="ADAL" clId="{DBD63B4F-DA04-40AB-BD42-20A59C19765A}" dt="2023-03-07T14:23:06.172" v="17"/>
        <pc:sldMkLst>
          <pc:docMk/>
          <pc:sldMk cId="3631385921" sldId="732"/>
        </pc:sldMkLst>
      </pc:sldChg>
      <pc:sldChg chg="addSp delSp modSp mod">
        <pc:chgData name="Romina van Rooijen" userId="6e6f4060-f4b4-4c09-95fb-1cf75f1b31b5" providerId="ADAL" clId="{DBD63B4F-DA04-40AB-BD42-20A59C19765A}" dt="2023-03-09T17:50:34.334" v="3278" actId="20577"/>
        <pc:sldMkLst>
          <pc:docMk/>
          <pc:sldMk cId="216130913" sldId="733"/>
        </pc:sldMkLst>
        <pc:spChg chg="mod">
          <ac:chgData name="Romina van Rooijen" userId="6e6f4060-f4b4-4c09-95fb-1cf75f1b31b5" providerId="ADAL" clId="{DBD63B4F-DA04-40AB-BD42-20A59C19765A}" dt="2023-03-07T15:41:10.929" v="565" actId="20577"/>
          <ac:spMkLst>
            <pc:docMk/>
            <pc:sldMk cId="216130913" sldId="733"/>
            <ac:spMk id="2" creationId="{51D268D4-CF81-45AE-830D-74D70BC7E010}"/>
          </ac:spMkLst>
        </pc:spChg>
        <pc:spChg chg="add mod">
          <ac:chgData name="Romina van Rooijen" userId="6e6f4060-f4b4-4c09-95fb-1cf75f1b31b5" providerId="ADAL" clId="{DBD63B4F-DA04-40AB-BD42-20A59C19765A}" dt="2023-03-07T15:43:21.390" v="621" actId="208"/>
          <ac:spMkLst>
            <pc:docMk/>
            <pc:sldMk cId="216130913" sldId="733"/>
            <ac:spMk id="4" creationId="{DAE1709A-4F84-5789-68B4-9950342BFFC1}"/>
          </ac:spMkLst>
        </pc:spChg>
        <pc:spChg chg="add mod">
          <ac:chgData name="Romina van Rooijen" userId="6e6f4060-f4b4-4c09-95fb-1cf75f1b31b5" providerId="ADAL" clId="{DBD63B4F-DA04-40AB-BD42-20A59C19765A}" dt="2023-03-07T15:37:36.987" v="457"/>
          <ac:spMkLst>
            <pc:docMk/>
            <pc:sldMk cId="216130913" sldId="733"/>
            <ac:spMk id="5" creationId="{D14F2604-69E7-B00F-33C1-6FF24B2E668B}"/>
          </ac:spMkLst>
        </pc:spChg>
        <pc:spChg chg="mod">
          <ac:chgData name="Romina van Rooijen" userId="6e6f4060-f4b4-4c09-95fb-1cf75f1b31b5" providerId="ADAL" clId="{DBD63B4F-DA04-40AB-BD42-20A59C19765A}" dt="2023-03-09T17:50:34.334" v="3278" actId="20577"/>
          <ac:spMkLst>
            <pc:docMk/>
            <pc:sldMk cId="216130913" sldId="733"/>
            <ac:spMk id="11" creationId="{5E370B0C-7A50-6976-9F33-58AEDE095980}"/>
          </ac:spMkLst>
        </pc:spChg>
        <pc:spChg chg="del">
          <ac:chgData name="Romina van Rooijen" userId="6e6f4060-f4b4-4c09-95fb-1cf75f1b31b5" providerId="ADAL" clId="{DBD63B4F-DA04-40AB-BD42-20A59C19765A}" dt="2023-03-07T15:37:26.285" v="454" actId="478"/>
          <ac:spMkLst>
            <pc:docMk/>
            <pc:sldMk cId="216130913" sldId="733"/>
            <ac:spMk id="20" creationId="{C9F26219-69D7-0573-7DC9-5702BAC4A03B}"/>
          </ac:spMkLst>
        </pc:spChg>
        <pc:spChg chg="del">
          <ac:chgData name="Romina van Rooijen" userId="6e6f4060-f4b4-4c09-95fb-1cf75f1b31b5" providerId="ADAL" clId="{DBD63B4F-DA04-40AB-BD42-20A59C19765A}" dt="2023-03-07T15:37:36.319" v="456" actId="478"/>
          <ac:spMkLst>
            <pc:docMk/>
            <pc:sldMk cId="216130913" sldId="733"/>
            <ac:spMk id="21" creationId="{F1A8B3CD-E903-A2A4-83E6-58DE8A6C6A34}"/>
          </ac:spMkLst>
        </pc:spChg>
        <pc:picChg chg="del">
          <ac:chgData name="Romina van Rooijen" userId="6e6f4060-f4b4-4c09-95fb-1cf75f1b31b5" providerId="ADAL" clId="{DBD63B4F-DA04-40AB-BD42-20A59C19765A}" dt="2023-03-07T15:40:08.785" v="471" actId="478"/>
          <ac:picMkLst>
            <pc:docMk/>
            <pc:sldMk cId="216130913" sldId="733"/>
            <ac:picMk id="6" creationId="{DE965DF8-7EC1-30A8-60DF-F04FA72D7B6F}"/>
          </ac:picMkLst>
        </pc:picChg>
        <pc:picChg chg="del">
          <ac:chgData name="Romina van Rooijen" userId="6e6f4060-f4b4-4c09-95fb-1cf75f1b31b5" providerId="ADAL" clId="{DBD63B4F-DA04-40AB-BD42-20A59C19765A}" dt="2023-03-07T15:41:12.925" v="566" actId="478"/>
          <ac:picMkLst>
            <pc:docMk/>
            <pc:sldMk cId="216130913" sldId="733"/>
            <ac:picMk id="7" creationId="{A777C8D6-AEBC-6769-4DE0-83013225D468}"/>
          </ac:picMkLst>
        </pc:picChg>
        <pc:picChg chg="add mod modCrop">
          <ac:chgData name="Romina van Rooijen" userId="6e6f4060-f4b4-4c09-95fb-1cf75f1b31b5" providerId="ADAL" clId="{DBD63B4F-DA04-40AB-BD42-20A59C19765A}" dt="2023-03-07T15:40:58.635" v="519" actId="732"/>
          <ac:picMkLst>
            <pc:docMk/>
            <pc:sldMk cId="216130913" sldId="733"/>
            <ac:picMk id="9" creationId="{1CA84976-98CF-63B1-92A6-6677ADE885AF}"/>
          </ac:picMkLst>
        </pc:picChg>
      </pc:sldChg>
      <pc:sldChg chg="addSp delSp modSp mod">
        <pc:chgData name="Romina van Rooijen" userId="6e6f4060-f4b4-4c09-95fb-1cf75f1b31b5" providerId="ADAL" clId="{DBD63B4F-DA04-40AB-BD42-20A59C19765A}" dt="2023-03-09T17:50:41.213" v="3282" actId="14100"/>
        <pc:sldMkLst>
          <pc:docMk/>
          <pc:sldMk cId="1341988070" sldId="735"/>
        </pc:sldMkLst>
        <pc:spChg chg="mod">
          <ac:chgData name="Romina van Rooijen" userId="6e6f4060-f4b4-4c09-95fb-1cf75f1b31b5" providerId="ADAL" clId="{DBD63B4F-DA04-40AB-BD42-20A59C19765A}" dt="2023-03-07T15:42:32.645" v="618" actId="255"/>
          <ac:spMkLst>
            <pc:docMk/>
            <pc:sldMk cId="1341988070" sldId="735"/>
            <ac:spMk id="2" creationId="{51D268D4-CF81-45AE-830D-74D70BC7E010}"/>
          </ac:spMkLst>
        </pc:spChg>
        <pc:spChg chg="add mod">
          <ac:chgData name="Romina van Rooijen" userId="6e6f4060-f4b4-4c09-95fb-1cf75f1b31b5" providerId="ADAL" clId="{DBD63B4F-DA04-40AB-BD42-20A59C19765A}" dt="2023-03-07T15:37:44.462" v="459"/>
          <ac:spMkLst>
            <pc:docMk/>
            <pc:sldMk cId="1341988070" sldId="735"/>
            <ac:spMk id="6" creationId="{D28E8F46-458E-CF02-3FDC-D99CDF740463}"/>
          </ac:spMkLst>
        </pc:spChg>
        <pc:spChg chg="add mod">
          <ac:chgData name="Romina van Rooijen" userId="6e6f4060-f4b4-4c09-95fb-1cf75f1b31b5" providerId="ADAL" clId="{DBD63B4F-DA04-40AB-BD42-20A59C19765A}" dt="2023-03-07T15:44:29.863" v="622" actId="208"/>
          <ac:spMkLst>
            <pc:docMk/>
            <pc:sldMk cId="1341988070" sldId="735"/>
            <ac:spMk id="7" creationId="{312F2E6B-32C0-B543-0BF6-83AEA7B7E324}"/>
          </ac:spMkLst>
        </pc:spChg>
        <pc:spChg chg="mod">
          <ac:chgData name="Romina van Rooijen" userId="6e6f4060-f4b4-4c09-95fb-1cf75f1b31b5" providerId="ADAL" clId="{DBD63B4F-DA04-40AB-BD42-20A59C19765A}" dt="2023-03-09T17:50:41.213" v="3282" actId="14100"/>
          <ac:spMkLst>
            <pc:docMk/>
            <pc:sldMk cId="1341988070" sldId="735"/>
            <ac:spMk id="11" creationId="{5E370B0C-7A50-6976-9F33-58AEDE095980}"/>
          </ac:spMkLst>
        </pc:spChg>
        <pc:spChg chg="del">
          <ac:chgData name="Romina van Rooijen" userId="6e6f4060-f4b4-4c09-95fb-1cf75f1b31b5" providerId="ADAL" clId="{DBD63B4F-DA04-40AB-BD42-20A59C19765A}" dt="2023-03-07T15:37:53.870" v="460" actId="478"/>
          <ac:spMkLst>
            <pc:docMk/>
            <pc:sldMk cId="1341988070" sldId="735"/>
            <ac:spMk id="20" creationId="{C9F26219-69D7-0573-7DC9-5702BAC4A03B}"/>
          </ac:spMkLst>
        </pc:spChg>
        <pc:spChg chg="del">
          <ac:chgData name="Romina van Rooijen" userId="6e6f4060-f4b4-4c09-95fb-1cf75f1b31b5" providerId="ADAL" clId="{DBD63B4F-DA04-40AB-BD42-20A59C19765A}" dt="2023-03-07T15:37:44.194" v="458" actId="478"/>
          <ac:spMkLst>
            <pc:docMk/>
            <pc:sldMk cId="1341988070" sldId="735"/>
            <ac:spMk id="21" creationId="{F1A8B3CD-E903-A2A4-83E6-58DE8A6C6A34}"/>
          </ac:spMkLst>
        </pc:spChg>
        <pc:picChg chg="del">
          <ac:chgData name="Romina van Rooijen" userId="6e6f4060-f4b4-4c09-95fb-1cf75f1b31b5" providerId="ADAL" clId="{DBD63B4F-DA04-40AB-BD42-20A59C19765A}" dt="2023-03-07T15:40:12.029" v="472" actId="478"/>
          <ac:picMkLst>
            <pc:docMk/>
            <pc:sldMk cId="1341988070" sldId="735"/>
            <ac:picMk id="4" creationId="{D58A9704-56C3-21AB-90AB-7EC2A09D905F}"/>
          </ac:picMkLst>
        </pc:picChg>
        <pc:picChg chg="del">
          <ac:chgData name="Romina van Rooijen" userId="6e6f4060-f4b4-4c09-95fb-1cf75f1b31b5" providerId="ADAL" clId="{DBD63B4F-DA04-40AB-BD42-20A59C19765A}" dt="2023-03-07T15:41:50.341" v="575" actId="478"/>
          <ac:picMkLst>
            <pc:docMk/>
            <pc:sldMk cId="1341988070" sldId="735"/>
            <ac:picMk id="5" creationId="{1F875005-CA79-7B98-9871-83FB3D1DE2BE}"/>
          </ac:picMkLst>
        </pc:picChg>
        <pc:picChg chg="add mod modCrop">
          <ac:chgData name="Romina van Rooijen" userId="6e6f4060-f4b4-4c09-95fb-1cf75f1b31b5" providerId="ADAL" clId="{DBD63B4F-DA04-40AB-BD42-20A59C19765A}" dt="2023-03-07T15:41:58.125" v="576" actId="1076"/>
          <ac:picMkLst>
            <pc:docMk/>
            <pc:sldMk cId="1341988070" sldId="735"/>
            <ac:picMk id="9" creationId="{10979515-62C6-B972-2BEE-5950112C83E4}"/>
          </ac:picMkLst>
        </pc:picChg>
      </pc:sldChg>
      <pc:sldChg chg="delSp modSp mod delCm">
        <pc:chgData name="Romina van Rooijen" userId="6e6f4060-f4b4-4c09-95fb-1cf75f1b31b5" providerId="ADAL" clId="{DBD63B4F-DA04-40AB-BD42-20A59C19765A}" dt="2023-03-07T15:48:31.658" v="673" actId="208"/>
        <pc:sldMkLst>
          <pc:docMk/>
          <pc:sldMk cId="3987687017" sldId="738"/>
        </pc:sldMkLst>
        <pc:spChg chg="mod">
          <ac:chgData name="Romina van Rooijen" userId="6e6f4060-f4b4-4c09-95fb-1cf75f1b31b5" providerId="ADAL" clId="{DBD63B4F-DA04-40AB-BD42-20A59C19765A}" dt="2023-03-07T15:47:21.043" v="663" actId="207"/>
          <ac:spMkLst>
            <pc:docMk/>
            <pc:sldMk cId="3987687017" sldId="738"/>
            <ac:spMk id="6" creationId="{81857B17-8706-EB1E-A3A0-160911E8B1A7}"/>
          </ac:spMkLst>
        </pc:spChg>
        <pc:spChg chg="mod">
          <ac:chgData name="Romina van Rooijen" userId="6e6f4060-f4b4-4c09-95fb-1cf75f1b31b5" providerId="ADAL" clId="{DBD63B4F-DA04-40AB-BD42-20A59C19765A}" dt="2023-03-07T15:47:26.734" v="664" actId="207"/>
          <ac:spMkLst>
            <pc:docMk/>
            <pc:sldMk cId="3987687017" sldId="738"/>
            <ac:spMk id="15" creationId="{C6CAFB8B-3160-63FD-1098-8AD94FDB566C}"/>
          </ac:spMkLst>
        </pc:spChg>
        <pc:spChg chg="mod">
          <ac:chgData name="Romina van Rooijen" userId="6e6f4060-f4b4-4c09-95fb-1cf75f1b31b5" providerId="ADAL" clId="{DBD63B4F-DA04-40AB-BD42-20A59C19765A}" dt="2023-03-07T15:47:05.075" v="662" actId="207"/>
          <ac:spMkLst>
            <pc:docMk/>
            <pc:sldMk cId="3987687017" sldId="738"/>
            <ac:spMk id="16" creationId="{008632E7-8778-D2D6-B8C4-D62F7601E4B6}"/>
          </ac:spMkLst>
        </pc:spChg>
        <pc:spChg chg="mod">
          <ac:chgData name="Romina van Rooijen" userId="6e6f4060-f4b4-4c09-95fb-1cf75f1b31b5" providerId="ADAL" clId="{DBD63B4F-DA04-40AB-BD42-20A59C19765A}" dt="2023-03-07T15:48:23.564" v="671" actId="208"/>
          <ac:spMkLst>
            <pc:docMk/>
            <pc:sldMk cId="3987687017" sldId="738"/>
            <ac:spMk id="23" creationId="{A837581F-1992-F488-E86C-BEF18DE2082E}"/>
          </ac:spMkLst>
        </pc:spChg>
        <pc:spChg chg="mod">
          <ac:chgData name="Romina van Rooijen" userId="6e6f4060-f4b4-4c09-95fb-1cf75f1b31b5" providerId="ADAL" clId="{DBD63B4F-DA04-40AB-BD42-20A59C19765A}" dt="2023-03-07T15:46:48.612" v="657" actId="208"/>
          <ac:spMkLst>
            <pc:docMk/>
            <pc:sldMk cId="3987687017" sldId="738"/>
            <ac:spMk id="26" creationId="{66138B5C-B656-296F-C3B6-8AA5B62E551A}"/>
          </ac:spMkLst>
        </pc:spChg>
        <pc:cxnChg chg="mod">
          <ac:chgData name="Romina van Rooijen" userId="6e6f4060-f4b4-4c09-95fb-1cf75f1b31b5" providerId="ADAL" clId="{DBD63B4F-DA04-40AB-BD42-20A59C19765A}" dt="2023-03-07T15:48:27.823" v="672" actId="208"/>
          <ac:cxnSpMkLst>
            <pc:docMk/>
            <pc:sldMk cId="3987687017" sldId="738"/>
            <ac:cxnSpMk id="18" creationId="{E4283426-0286-3C08-2708-9F6BDC9E8D4C}"/>
          </ac:cxnSpMkLst>
        </pc:cxnChg>
        <pc:cxnChg chg="mod">
          <ac:chgData name="Romina van Rooijen" userId="6e6f4060-f4b4-4c09-95fb-1cf75f1b31b5" providerId="ADAL" clId="{DBD63B4F-DA04-40AB-BD42-20A59C19765A}" dt="2023-03-07T15:48:31.658" v="673" actId="208"/>
          <ac:cxnSpMkLst>
            <pc:docMk/>
            <pc:sldMk cId="3987687017" sldId="738"/>
            <ac:cxnSpMk id="24" creationId="{242D734E-B2B8-DD42-958A-8FF692164BA4}"/>
          </ac:cxnSpMkLst>
        </pc:cxnChg>
        <pc:cxnChg chg="mod">
          <ac:chgData name="Romina van Rooijen" userId="6e6f4060-f4b4-4c09-95fb-1cf75f1b31b5" providerId="ADAL" clId="{DBD63B4F-DA04-40AB-BD42-20A59C19765A}" dt="2023-03-07T15:48:20.659" v="670" actId="208"/>
          <ac:cxnSpMkLst>
            <pc:docMk/>
            <pc:sldMk cId="3987687017" sldId="738"/>
            <ac:cxnSpMk id="27" creationId="{38875444-8BF1-8E67-D37A-7A60C724BFB5}"/>
          </ac:cxnSpMkLst>
        </pc:cxnChg>
        <pc:cxnChg chg="mod">
          <ac:chgData name="Romina van Rooijen" userId="6e6f4060-f4b4-4c09-95fb-1cf75f1b31b5" providerId="ADAL" clId="{DBD63B4F-DA04-40AB-BD42-20A59C19765A}" dt="2023-03-07T15:48:18.157" v="669" actId="208"/>
          <ac:cxnSpMkLst>
            <pc:docMk/>
            <pc:sldMk cId="3987687017" sldId="738"/>
            <ac:cxnSpMk id="28" creationId="{F43773A1-DEAC-4162-4311-AD564F194C42}"/>
          </ac:cxnSpMkLst>
        </pc:cxnChg>
        <pc:cxnChg chg="mod">
          <ac:chgData name="Romina van Rooijen" userId="6e6f4060-f4b4-4c09-95fb-1cf75f1b31b5" providerId="ADAL" clId="{DBD63B4F-DA04-40AB-BD42-20A59C19765A}" dt="2023-03-07T15:48:12.264" v="667" actId="208"/>
          <ac:cxnSpMkLst>
            <pc:docMk/>
            <pc:sldMk cId="3987687017" sldId="738"/>
            <ac:cxnSpMk id="29" creationId="{A4E75A91-D143-8126-AE9C-44E6F0265A9C}"/>
          </ac:cxnSpMkLst>
        </pc:cxnChg>
        <pc:cxnChg chg="mod">
          <ac:chgData name="Romina van Rooijen" userId="6e6f4060-f4b4-4c09-95fb-1cf75f1b31b5" providerId="ADAL" clId="{DBD63B4F-DA04-40AB-BD42-20A59C19765A}" dt="2023-03-07T15:48:14.880" v="668" actId="208"/>
          <ac:cxnSpMkLst>
            <pc:docMk/>
            <pc:sldMk cId="3987687017" sldId="738"/>
            <ac:cxnSpMk id="30" creationId="{91DCF297-C4D6-3013-D057-AEB0257E348A}"/>
          </ac:cxnSpMkLst>
        </pc:cxnChg>
        <pc:cxnChg chg="del">
          <ac:chgData name="Romina van Rooijen" userId="6e6f4060-f4b4-4c09-95fb-1cf75f1b31b5" providerId="ADAL" clId="{DBD63B4F-DA04-40AB-BD42-20A59C19765A}" dt="2023-03-07T14:12:30.556" v="2" actId="478"/>
          <ac:cxnSpMkLst>
            <pc:docMk/>
            <pc:sldMk cId="3987687017" sldId="738"/>
            <ac:cxnSpMk id="31" creationId="{33A15FE1-7C71-356C-773D-5E3244A1D0F4}"/>
          </ac:cxnSpMkLst>
        </pc:cxnChg>
        <pc:cxnChg chg="mod">
          <ac:chgData name="Romina van Rooijen" userId="6e6f4060-f4b4-4c09-95fb-1cf75f1b31b5" providerId="ADAL" clId="{DBD63B4F-DA04-40AB-BD42-20A59C19765A}" dt="2023-03-07T15:48:06.143" v="665" actId="208"/>
          <ac:cxnSpMkLst>
            <pc:docMk/>
            <pc:sldMk cId="3987687017" sldId="738"/>
            <ac:cxnSpMk id="33" creationId="{E1F368EF-BCCF-F662-67C3-3A0AB418CC4D}"/>
          </ac:cxnSpMkLst>
        </pc:cxnChg>
        <pc:cxnChg chg="mod">
          <ac:chgData name="Romina van Rooijen" userId="6e6f4060-f4b4-4c09-95fb-1cf75f1b31b5" providerId="ADAL" clId="{DBD63B4F-DA04-40AB-BD42-20A59C19765A}" dt="2023-03-07T15:48:09.203" v="666" actId="208"/>
          <ac:cxnSpMkLst>
            <pc:docMk/>
            <pc:sldMk cId="3987687017" sldId="738"/>
            <ac:cxnSpMk id="34" creationId="{524C98D0-3FE8-CA30-EFA8-1D271A20075D}"/>
          </ac:cxnSpMkLst>
        </pc:cxnChg>
      </pc:sldChg>
      <pc:sldChg chg="addSp delSp modSp mod ord delCm">
        <pc:chgData name="Romina van Rooijen" userId="6e6f4060-f4b4-4c09-95fb-1cf75f1b31b5" providerId="ADAL" clId="{DBD63B4F-DA04-40AB-BD42-20A59C19765A}" dt="2023-03-09T09:21:19.475" v="2178"/>
        <pc:sldMkLst>
          <pc:docMk/>
          <pc:sldMk cId="201954099" sldId="739"/>
        </pc:sldMkLst>
        <pc:spChg chg="mod">
          <ac:chgData name="Romina van Rooijen" userId="6e6f4060-f4b4-4c09-95fb-1cf75f1b31b5" providerId="ADAL" clId="{DBD63B4F-DA04-40AB-BD42-20A59C19765A}" dt="2023-03-09T08:16:25.178" v="953" actId="1076"/>
          <ac:spMkLst>
            <pc:docMk/>
            <pc:sldMk cId="201954099" sldId="739"/>
            <ac:spMk id="2" creationId="{64F3AEFA-DA35-857D-A8A7-D026247C5691}"/>
          </ac:spMkLst>
        </pc:spChg>
        <pc:spChg chg="del">
          <ac:chgData name="Romina van Rooijen" userId="6e6f4060-f4b4-4c09-95fb-1cf75f1b31b5" providerId="ADAL" clId="{DBD63B4F-DA04-40AB-BD42-20A59C19765A}" dt="2023-03-09T08:16:22.403" v="952" actId="478"/>
          <ac:spMkLst>
            <pc:docMk/>
            <pc:sldMk cId="201954099" sldId="739"/>
            <ac:spMk id="3" creationId="{9629AD1B-468D-C0B6-8504-D717C04D13FC}"/>
          </ac:spMkLst>
        </pc:spChg>
        <pc:spChg chg="mod ord">
          <ac:chgData name="Romina van Rooijen" userId="6e6f4060-f4b4-4c09-95fb-1cf75f1b31b5" providerId="ADAL" clId="{DBD63B4F-DA04-40AB-BD42-20A59C19765A}" dt="2023-03-09T08:16:28.771" v="954" actId="1076"/>
          <ac:spMkLst>
            <pc:docMk/>
            <pc:sldMk cId="201954099" sldId="739"/>
            <ac:spMk id="5" creationId="{BFCBA9CB-B59E-317E-B909-C3C4780DF05E}"/>
          </ac:spMkLst>
        </pc:spChg>
        <pc:spChg chg="add mod">
          <ac:chgData name="Romina van Rooijen" userId="6e6f4060-f4b4-4c09-95fb-1cf75f1b31b5" providerId="ADAL" clId="{DBD63B4F-DA04-40AB-BD42-20A59C19765A}" dt="2023-03-09T09:21:19.475" v="2178"/>
          <ac:spMkLst>
            <pc:docMk/>
            <pc:sldMk cId="201954099" sldId="739"/>
            <ac:spMk id="8" creationId="{63460112-56A9-1ECD-BB04-EFDFDFDD9219}"/>
          </ac:spMkLst>
        </pc:spChg>
        <pc:picChg chg="del">
          <ac:chgData name="Romina van Rooijen" userId="6e6f4060-f4b4-4c09-95fb-1cf75f1b31b5" providerId="ADAL" clId="{DBD63B4F-DA04-40AB-BD42-20A59C19765A}" dt="2023-03-09T08:14:32.716" v="926" actId="478"/>
          <ac:picMkLst>
            <pc:docMk/>
            <pc:sldMk cId="201954099" sldId="739"/>
            <ac:picMk id="4" creationId="{D5B25A13-CCAA-FB65-4CE7-5DB9862D4BFE}"/>
          </ac:picMkLst>
        </pc:picChg>
        <pc:picChg chg="add mod">
          <ac:chgData name="Romina van Rooijen" userId="6e6f4060-f4b4-4c09-95fb-1cf75f1b31b5" providerId="ADAL" clId="{DBD63B4F-DA04-40AB-BD42-20A59C19765A}" dt="2023-03-09T08:16:14.615" v="951" actId="1076"/>
          <ac:picMkLst>
            <pc:docMk/>
            <pc:sldMk cId="201954099" sldId="739"/>
            <ac:picMk id="7" creationId="{80113A6C-DCBA-7133-336A-44B4DB888714}"/>
          </ac:picMkLst>
        </pc:picChg>
      </pc:sldChg>
      <pc:sldChg chg="del">
        <pc:chgData name="Romina van Rooijen" userId="6e6f4060-f4b4-4c09-95fb-1cf75f1b31b5" providerId="ADAL" clId="{DBD63B4F-DA04-40AB-BD42-20A59C19765A}" dt="2023-03-07T14:29:44.967" v="147" actId="2696"/>
        <pc:sldMkLst>
          <pc:docMk/>
          <pc:sldMk cId="745619158" sldId="740"/>
        </pc:sldMkLst>
      </pc:sldChg>
      <pc:sldChg chg="add">
        <pc:chgData name="Romina van Rooijen" userId="6e6f4060-f4b4-4c09-95fb-1cf75f1b31b5" providerId="ADAL" clId="{DBD63B4F-DA04-40AB-BD42-20A59C19765A}" dt="2023-03-07T14:29:50.232" v="148"/>
        <pc:sldMkLst>
          <pc:docMk/>
          <pc:sldMk cId="900018434" sldId="740"/>
        </pc:sldMkLst>
      </pc:sldChg>
      <pc:sldChg chg="addSp delSp modSp mod ord">
        <pc:chgData name="Romina van Rooijen" userId="6e6f4060-f4b4-4c09-95fb-1cf75f1b31b5" providerId="ADAL" clId="{DBD63B4F-DA04-40AB-BD42-20A59C19765A}" dt="2023-03-09T09:33:10.990" v="2539" actId="20577"/>
        <pc:sldMkLst>
          <pc:docMk/>
          <pc:sldMk cId="1325145413" sldId="741"/>
        </pc:sldMkLst>
        <pc:spChg chg="mod">
          <ac:chgData name="Romina van Rooijen" userId="6e6f4060-f4b4-4c09-95fb-1cf75f1b31b5" providerId="ADAL" clId="{DBD63B4F-DA04-40AB-BD42-20A59C19765A}" dt="2023-03-09T08:17:23.939" v="959" actId="1076"/>
          <ac:spMkLst>
            <pc:docMk/>
            <pc:sldMk cId="1325145413" sldId="741"/>
            <ac:spMk id="2" creationId="{C456995A-4232-00DF-160B-2B5BB9701A9D}"/>
          </ac:spMkLst>
        </pc:spChg>
        <pc:spChg chg="del">
          <ac:chgData name="Romina van Rooijen" userId="6e6f4060-f4b4-4c09-95fb-1cf75f1b31b5" providerId="ADAL" clId="{DBD63B4F-DA04-40AB-BD42-20A59C19765A}" dt="2023-03-09T08:16:42.179" v="955" actId="478"/>
          <ac:spMkLst>
            <pc:docMk/>
            <pc:sldMk cId="1325145413" sldId="741"/>
            <ac:spMk id="3" creationId="{272964EF-348B-3B74-8A9A-28413087A4F4}"/>
          </ac:spMkLst>
        </pc:spChg>
        <pc:spChg chg="del">
          <ac:chgData name="Romina van Rooijen" userId="6e6f4060-f4b4-4c09-95fb-1cf75f1b31b5" providerId="ADAL" clId="{DBD63B4F-DA04-40AB-BD42-20A59C19765A}" dt="2023-03-09T08:17:34.500" v="964" actId="478"/>
          <ac:spMkLst>
            <pc:docMk/>
            <pc:sldMk cId="1325145413" sldId="741"/>
            <ac:spMk id="7" creationId="{753316AB-9703-2F2B-A91B-7568056A1969}"/>
          </ac:spMkLst>
        </pc:spChg>
        <pc:spChg chg="add del mod">
          <ac:chgData name="Romina van Rooijen" userId="6e6f4060-f4b4-4c09-95fb-1cf75f1b31b5" providerId="ADAL" clId="{DBD63B4F-DA04-40AB-BD42-20A59C19765A}" dt="2023-03-09T08:18:05.861" v="967" actId="478"/>
          <ac:spMkLst>
            <pc:docMk/>
            <pc:sldMk cId="1325145413" sldId="741"/>
            <ac:spMk id="8" creationId="{219C9D55-C9D1-2729-35AC-0E803F191013}"/>
          </ac:spMkLst>
        </pc:spChg>
        <pc:spChg chg="add mod">
          <ac:chgData name="Romina van Rooijen" userId="6e6f4060-f4b4-4c09-95fb-1cf75f1b31b5" providerId="ADAL" clId="{DBD63B4F-DA04-40AB-BD42-20A59C19765A}" dt="2023-03-09T09:33:10.990" v="2539" actId="20577"/>
          <ac:spMkLst>
            <pc:docMk/>
            <pc:sldMk cId="1325145413" sldId="741"/>
            <ac:spMk id="9" creationId="{2D22F7E4-7FB1-4564-6049-50DA8A1B23B4}"/>
          </ac:spMkLst>
        </pc:spChg>
        <pc:spChg chg="add mod">
          <ac:chgData name="Romina van Rooijen" userId="6e6f4060-f4b4-4c09-95fb-1cf75f1b31b5" providerId="ADAL" clId="{DBD63B4F-DA04-40AB-BD42-20A59C19765A}" dt="2023-03-09T09:21:29.378" v="2179"/>
          <ac:spMkLst>
            <pc:docMk/>
            <pc:sldMk cId="1325145413" sldId="741"/>
            <ac:spMk id="10" creationId="{33E57A1C-3C21-C43A-E1AA-D0D4238FD153}"/>
          </ac:spMkLst>
        </pc:spChg>
        <pc:picChg chg="del">
          <ac:chgData name="Romina van Rooijen" userId="6e6f4060-f4b4-4c09-95fb-1cf75f1b31b5" providerId="ADAL" clId="{DBD63B4F-DA04-40AB-BD42-20A59C19765A}" dt="2023-03-09T08:16:49.380" v="957" actId="478"/>
          <ac:picMkLst>
            <pc:docMk/>
            <pc:sldMk cId="1325145413" sldId="741"/>
            <ac:picMk id="5" creationId="{B7D355C4-E809-696E-023D-2E4A29F4FA64}"/>
          </ac:picMkLst>
        </pc:picChg>
        <pc:picChg chg="add mod">
          <ac:chgData name="Romina van Rooijen" userId="6e6f4060-f4b4-4c09-95fb-1cf75f1b31b5" providerId="ADAL" clId="{DBD63B4F-DA04-40AB-BD42-20A59C19765A}" dt="2023-03-09T08:17:29.123" v="963" actId="14100"/>
          <ac:picMkLst>
            <pc:docMk/>
            <pc:sldMk cId="1325145413" sldId="741"/>
            <ac:picMk id="6" creationId="{E391DA7F-16C5-69EA-F34C-22C81F2B7221}"/>
          </ac:picMkLst>
        </pc:picChg>
      </pc:sldChg>
      <pc:sldChg chg="addSp delSp modSp mod ord">
        <pc:chgData name="Romina van Rooijen" userId="6e6f4060-f4b4-4c09-95fb-1cf75f1b31b5" providerId="ADAL" clId="{DBD63B4F-DA04-40AB-BD42-20A59C19765A}" dt="2023-03-09T09:22:03.983" v="2183"/>
        <pc:sldMkLst>
          <pc:docMk/>
          <pc:sldMk cId="780738778" sldId="742"/>
        </pc:sldMkLst>
        <pc:spChg chg="del">
          <ac:chgData name="Romina van Rooijen" userId="6e6f4060-f4b4-4c09-95fb-1cf75f1b31b5" providerId="ADAL" clId="{DBD63B4F-DA04-40AB-BD42-20A59C19765A}" dt="2023-03-09T08:19:29.520" v="1024" actId="478"/>
          <ac:spMkLst>
            <pc:docMk/>
            <pc:sldMk cId="780738778" sldId="742"/>
            <ac:spMk id="2" creationId="{6462344B-B27E-675E-E451-D7EC33517D23}"/>
          </ac:spMkLst>
        </pc:spChg>
        <pc:spChg chg="del">
          <ac:chgData name="Romina van Rooijen" userId="6e6f4060-f4b4-4c09-95fb-1cf75f1b31b5" providerId="ADAL" clId="{DBD63B4F-DA04-40AB-BD42-20A59C19765A}" dt="2023-03-09T08:19:23.256" v="1021" actId="478"/>
          <ac:spMkLst>
            <pc:docMk/>
            <pc:sldMk cId="780738778" sldId="742"/>
            <ac:spMk id="3" creationId="{EAB7EDFD-1C18-181F-EDFE-521CCF407C2D}"/>
          </ac:spMkLst>
        </pc:spChg>
        <pc:spChg chg="add mod">
          <ac:chgData name="Romina van Rooijen" userId="6e6f4060-f4b4-4c09-95fb-1cf75f1b31b5" providerId="ADAL" clId="{DBD63B4F-DA04-40AB-BD42-20A59C19765A}" dt="2023-03-09T08:21:11.897" v="1060" actId="20577"/>
          <ac:spMkLst>
            <pc:docMk/>
            <pc:sldMk cId="780738778" sldId="742"/>
            <ac:spMk id="4" creationId="{E223C07F-F050-674E-BD9E-B483640ADAC3}"/>
          </ac:spMkLst>
        </pc:spChg>
        <pc:spChg chg="del">
          <ac:chgData name="Romina van Rooijen" userId="6e6f4060-f4b4-4c09-95fb-1cf75f1b31b5" providerId="ADAL" clId="{DBD63B4F-DA04-40AB-BD42-20A59C19765A}" dt="2023-03-09T08:22:28.509" v="1112" actId="21"/>
          <ac:spMkLst>
            <pc:docMk/>
            <pc:sldMk cId="780738778" sldId="742"/>
            <ac:spMk id="8" creationId="{CFFDB6B1-B5D6-65A0-0F45-EC9F06EA3F90}"/>
          </ac:spMkLst>
        </pc:spChg>
        <pc:spChg chg="add mod">
          <ac:chgData name="Romina van Rooijen" userId="6e6f4060-f4b4-4c09-95fb-1cf75f1b31b5" providerId="ADAL" clId="{DBD63B4F-DA04-40AB-BD42-20A59C19765A}" dt="2023-03-09T09:09:49.731" v="1647" actId="20577"/>
          <ac:spMkLst>
            <pc:docMk/>
            <pc:sldMk cId="780738778" sldId="742"/>
            <ac:spMk id="12" creationId="{91806A17-1B14-369C-9F2F-05C2DF919F4C}"/>
          </ac:spMkLst>
        </pc:spChg>
        <pc:spChg chg="add del mod">
          <ac:chgData name="Romina van Rooijen" userId="6e6f4060-f4b4-4c09-95fb-1cf75f1b31b5" providerId="ADAL" clId="{DBD63B4F-DA04-40AB-BD42-20A59C19765A}" dt="2023-03-09T08:22:52.525" v="1117" actId="478"/>
          <ac:spMkLst>
            <pc:docMk/>
            <pc:sldMk cId="780738778" sldId="742"/>
            <ac:spMk id="13" creationId="{5638A358-BFB0-4378-5D30-722D4C404C59}"/>
          </ac:spMkLst>
        </pc:spChg>
        <pc:spChg chg="add del mod">
          <ac:chgData name="Romina van Rooijen" userId="6e6f4060-f4b4-4c09-95fb-1cf75f1b31b5" providerId="ADAL" clId="{DBD63B4F-DA04-40AB-BD42-20A59C19765A}" dt="2023-03-09T08:22:51.372" v="1116" actId="478"/>
          <ac:spMkLst>
            <pc:docMk/>
            <pc:sldMk cId="780738778" sldId="742"/>
            <ac:spMk id="14" creationId="{C43939FC-7D12-227F-FEBD-ACF495205FF0}"/>
          </ac:spMkLst>
        </pc:spChg>
        <pc:spChg chg="add mod">
          <ac:chgData name="Romina van Rooijen" userId="6e6f4060-f4b4-4c09-95fb-1cf75f1b31b5" providerId="ADAL" clId="{DBD63B4F-DA04-40AB-BD42-20A59C19765A}" dt="2023-03-09T08:30:40.176" v="1452" actId="1076"/>
          <ac:spMkLst>
            <pc:docMk/>
            <pc:sldMk cId="780738778" sldId="742"/>
            <ac:spMk id="15" creationId="{1E2B341F-B711-8CAB-6D47-9DBCE316C691}"/>
          </ac:spMkLst>
        </pc:spChg>
        <pc:spChg chg="add mod">
          <ac:chgData name="Romina van Rooijen" userId="6e6f4060-f4b4-4c09-95fb-1cf75f1b31b5" providerId="ADAL" clId="{DBD63B4F-DA04-40AB-BD42-20A59C19765A}" dt="2023-03-09T09:22:01.276" v="2181"/>
          <ac:spMkLst>
            <pc:docMk/>
            <pc:sldMk cId="780738778" sldId="742"/>
            <ac:spMk id="16" creationId="{C76CE6E7-CFAF-2A9D-597C-0D39B4A3D6A5}"/>
          </ac:spMkLst>
        </pc:spChg>
        <pc:picChg chg="add mod modCrop">
          <ac:chgData name="Romina van Rooijen" userId="6e6f4060-f4b4-4c09-95fb-1cf75f1b31b5" providerId="ADAL" clId="{DBD63B4F-DA04-40AB-BD42-20A59C19765A}" dt="2023-03-09T08:21:03.323" v="1044" actId="1076"/>
          <ac:picMkLst>
            <pc:docMk/>
            <pc:sldMk cId="780738778" sldId="742"/>
            <ac:picMk id="6" creationId="{167993A6-94B1-75E1-5516-4CB21C393232}"/>
          </ac:picMkLst>
        </pc:picChg>
        <pc:picChg chg="add del">
          <ac:chgData name="Romina van Rooijen" userId="6e6f4060-f4b4-4c09-95fb-1cf75f1b31b5" providerId="ADAL" clId="{DBD63B4F-DA04-40AB-BD42-20A59C19765A}" dt="2023-03-09T08:19:12.427" v="1020" actId="478"/>
          <ac:picMkLst>
            <pc:docMk/>
            <pc:sldMk cId="780738778" sldId="742"/>
            <ac:picMk id="7" creationId="{3C49A8B5-4F71-7D95-6C3F-220AF1C8B909}"/>
          </ac:picMkLst>
        </pc:picChg>
        <pc:picChg chg="add mod modCrop">
          <ac:chgData name="Romina van Rooijen" userId="6e6f4060-f4b4-4c09-95fb-1cf75f1b31b5" providerId="ADAL" clId="{DBD63B4F-DA04-40AB-BD42-20A59C19765A}" dt="2023-03-09T08:21:59.836" v="1084" actId="1076"/>
          <ac:picMkLst>
            <pc:docMk/>
            <pc:sldMk cId="780738778" sldId="742"/>
            <ac:picMk id="10" creationId="{7F8DF2F1-151A-3CE5-D88A-EFECFD60729D}"/>
          </ac:picMkLst>
        </pc:picChg>
        <pc:picChg chg="add del mod">
          <ac:chgData name="Romina van Rooijen" userId="6e6f4060-f4b4-4c09-95fb-1cf75f1b31b5" providerId="ADAL" clId="{DBD63B4F-DA04-40AB-BD42-20A59C19765A}" dt="2023-03-09T08:20:23.248" v="1030" actId="478"/>
          <ac:picMkLst>
            <pc:docMk/>
            <pc:sldMk cId="780738778" sldId="742"/>
            <ac:picMk id="11" creationId="{C978E0DA-D5DC-291D-A776-1DA23F7144C3}"/>
          </ac:picMkLst>
        </pc:picChg>
      </pc:sldChg>
      <pc:sldChg chg="addSp delSp modSp mod ord">
        <pc:chgData name="Romina van Rooijen" userId="6e6f4060-f4b4-4c09-95fb-1cf75f1b31b5" providerId="ADAL" clId="{DBD63B4F-DA04-40AB-BD42-20A59C19765A}" dt="2023-03-09T09:26:37.997" v="2316" actId="1036"/>
        <pc:sldMkLst>
          <pc:docMk/>
          <pc:sldMk cId="2865076554" sldId="743"/>
        </pc:sldMkLst>
        <pc:spChg chg="del">
          <ac:chgData name="Romina van Rooijen" userId="6e6f4060-f4b4-4c09-95fb-1cf75f1b31b5" providerId="ADAL" clId="{DBD63B4F-DA04-40AB-BD42-20A59C19765A}" dt="2023-03-09T08:31:02.410" v="1456" actId="478"/>
          <ac:spMkLst>
            <pc:docMk/>
            <pc:sldMk cId="2865076554" sldId="743"/>
            <ac:spMk id="2" creationId="{CC584AEB-98C2-0036-456D-2B8E1CB6F2FC}"/>
          </ac:spMkLst>
        </pc:spChg>
        <pc:spChg chg="del mod">
          <ac:chgData name="Romina van Rooijen" userId="6e6f4060-f4b4-4c09-95fb-1cf75f1b31b5" providerId="ADAL" clId="{DBD63B4F-DA04-40AB-BD42-20A59C19765A}" dt="2023-03-09T08:31:53.450" v="1464" actId="478"/>
          <ac:spMkLst>
            <pc:docMk/>
            <pc:sldMk cId="2865076554" sldId="743"/>
            <ac:spMk id="3" creationId="{DC99F6E0-133B-9DEA-B674-4F3B6F000DB0}"/>
          </ac:spMkLst>
        </pc:spChg>
        <pc:spChg chg="add mod">
          <ac:chgData name="Romina van Rooijen" userId="6e6f4060-f4b4-4c09-95fb-1cf75f1b31b5" providerId="ADAL" clId="{DBD63B4F-DA04-40AB-BD42-20A59C19765A}" dt="2023-03-09T08:31:56.809" v="1465" actId="1076"/>
          <ac:spMkLst>
            <pc:docMk/>
            <pc:sldMk cId="2865076554" sldId="743"/>
            <ac:spMk id="4" creationId="{D43EF159-FE8F-1CBB-2774-D1DD7A866FB8}"/>
          </ac:spMkLst>
        </pc:spChg>
        <pc:spChg chg="mod ord">
          <ac:chgData name="Romina van Rooijen" userId="6e6f4060-f4b4-4c09-95fb-1cf75f1b31b5" providerId="ADAL" clId="{DBD63B4F-DA04-40AB-BD42-20A59C19765A}" dt="2023-03-09T08:32:23.976" v="1473" actId="1076"/>
          <ac:spMkLst>
            <pc:docMk/>
            <pc:sldMk cId="2865076554" sldId="743"/>
            <ac:spMk id="6" creationId="{5A7249F0-25AA-3ED1-83D5-02F59987DFD5}"/>
          </ac:spMkLst>
        </pc:spChg>
        <pc:spChg chg="add mod">
          <ac:chgData name="Romina van Rooijen" userId="6e6f4060-f4b4-4c09-95fb-1cf75f1b31b5" providerId="ADAL" clId="{DBD63B4F-DA04-40AB-BD42-20A59C19765A}" dt="2023-03-09T09:24:34.203" v="2235" actId="20577"/>
          <ac:spMkLst>
            <pc:docMk/>
            <pc:sldMk cId="2865076554" sldId="743"/>
            <ac:spMk id="9" creationId="{503CFF56-CAFC-3434-FDF4-A1AB0A94C20D}"/>
          </ac:spMkLst>
        </pc:spChg>
        <pc:spChg chg="add mod">
          <ac:chgData name="Romina van Rooijen" userId="6e6f4060-f4b4-4c09-95fb-1cf75f1b31b5" providerId="ADAL" clId="{DBD63B4F-DA04-40AB-BD42-20A59C19765A}" dt="2023-03-09T09:26:37.997" v="2316" actId="1036"/>
          <ac:spMkLst>
            <pc:docMk/>
            <pc:sldMk cId="2865076554" sldId="743"/>
            <ac:spMk id="10" creationId="{04FD071E-1BDA-DB6E-883D-83EA48C0D6DD}"/>
          </ac:spMkLst>
        </pc:spChg>
        <pc:picChg chg="del">
          <ac:chgData name="Romina van Rooijen" userId="6e6f4060-f4b4-4c09-95fb-1cf75f1b31b5" providerId="ADAL" clId="{DBD63B4F-DA04-40AB-BD42-20A59C19765A}" dt="2023-03-09T08:30:48.992" v="1453" actId="478"/>
          <ac:picMkLst>
            <pc:docMk/>
            <pc:sldMk cId="2865076554" sldId="743"/>
            <ac:picMk id="5" creationId="{A8491BA5-DB9A-0F0C-6323-2B783C319A03}"/>
          </ac:picMkLst>
        </pc:picChg>
        <pc:picChg chg="add mod">
          <ac:chgData name="Romina van Rooijen" userId="6e6f4060-f4b4-4c09-95fb-1cf75f1b31b5" providerId="ADAL" clId="{DBD63B4F-DA04-40AB-BD42-20A59C19765A}" dt="2023-03-09T08:32:19.034" v="1472" actId="14100"/>
          <ac:picMkLst>
            <pc:docMk/>
            <pc:sldMk cId="2865076554" sldId="743"/>
            <ac:picMk id="8" creationId="{C497705B-5A30-EA4E-85E2-FF94ADE930AF}"/>
          </ac:picMkLst>
        </pc:picChg>
      </pc:sldChg>
      <pc:sldChg chg="del">
        <pc:chgData name="Romina van Rooijen" userId="6e6f4060-f4b4-4c09-95fb-1cf75f1b31b5" providerId="ADAL" clId="{DBD63B4F-DA04-40AB-BD42-20A59C19765A}" dt="2023-03-09T08:33:13.311" v="1510" actId="2696"/>
        <pc:sldMkLst>
          <pc:docMk/>
          <pc:sldMk cId="1825099224" sldId="744"/>
        </pc:sldMkLst>
      </pc:sldChg>
      <pc:sldChg chg="delSp del mod ord">
        <pc:chgData name="Romina van Rooijen" userId="6e6f4060-f4b4-4c09-95fb-1cf75f1b31b5" providerId="ADAL" clId="{DBD63B4F-DA04-40AB-BD42-20A59C19765A}" dt="2023-03-09T09:35:19.641" v="2560" actId="47"/>
        <pc:sldMkLst>
          <pc:docMk/>
          <pc:sldMk cId="2715020202" sldId="745"/>
        </pc:sldMkLst>
        <pc:picChg chg="del">
          <ac:chgData name="Romina van Rooijen" userId="6e6f4060-f4b4-4c09-95fb-1cf75f1b31b5" providerId="ADAL" clId="{DBD63B4F-DA04-40AB-BD42-20A59C19765A}" dt="2023-03-09T09:11:19.397" v="1739" actId="478"/>
          <ac:picMkLst>
            <pc:docMk/>
            <pc:sldMk cId="2715020202" sldId="745"/>
            <ac:picMk id="5" creationId="{A8491BA5-DB9A-0F0C-6323-2B783C319A03}"/>
          </ac:picMkLst>
        </pc:picChg>
      </pc:sldChg>
      <pc:sldChg chg="addSp delSp modSp add mod">
        <pc:chgData name="Romina van Rooijen" userId="6e6f4060-f4b4-4c09-95fb-1cf75f1b31b5" providerId="ADAL" clId="{DBD63B4F-DA04-40AB-BD42-20A59C19765A}" dt="2023-03-09T09:39:15.492" v="2700" actId="20577"/>
        <pc:sldMkLst>
          <pc:docMk/>
          <pc:sldMk cId="1400571541" sldId="746"/>
        </pc:sldMkLst>
        <pc:spChg chg="del">
          <ac:chgData name="Romina van Rooijen" userId="6e6f4060-f4b4-4c09-95fb-1cf75f1b31b5" providerId="ADAL" clId="{DBD63B4F-DA04-40AB-BD42-20A59C19765A}" dt="2023-03-09T09:36:04.795" v="2566" actId="478"/>
          <ac:spMkLst>
            <pc:docMk/>
            <pc:sldMk cId="1400571541" sldId="746"/>
            <ac:spMk id="2" creationId="{D0FE0A75-AF11-4371-9AD1-1478C00FFDA1}"/>
          </ac:spMkLst>
        </pc:spChg>
        <pc:spChg chg="del">
          <ac:chgData name="Romina van Rooijen" userId="6e6f4060-f4b4-4c09-95fb-1cf75f1b31b5" providerId="ADAL" clId="{DBD63B4F-DA04-40AB-BD42-20A59C19765A}" dt="2023-03-09T09:35:49.218" v="2564" actId="478"/>
          <ac:spMkLst>
            <pc:docMk/>
            <pc:sldMk cId="1400571541" sldId="746"/>
            <ac:spMk id="3" creationId="{1A451293-2B25-2552-72DD-AA29D5834FF3}"/>
          </ac:spMkLst>
        </pc:spChg>
        <pc:spChg chg="add del mod">
          <ac:chgData name="Romina van Rooijen" userId="6e6f4060-f4b4-4c09-95fb-1cf75f1b31b5" providerId="ADAL" clId="{DBD63B4F-DA04-40AB-BD42-20A59C19765A}" dt="2023-03-09T09:37:21.135" v="2582" actId="478"/>
          <ac:spMkLst>
            <pc:docMk/>
            <pc:sldMk cId="1400571541" sldId="746"/>
            <ac:spMk id="4" creationId="{97E2C6E1-88EA-555C-6C76-B53CE789CEC0}"/>
          </ac:spMkLst>
        </pc:spChg>
        <pc:spChg chg="mod">
          <ac:chgData name="Romina van Rooijen" userId="6e6f4060-f4b4-4c09-95fb-1cf75f1b31b5" providerId="ADAL" clId="{DBD63B4F-DA04-40AB-BD42-20A59C19765A}" dt="2023-03-09T09:37:29.522" v="2583" actId="1076"/>
          <ac:spMkLst>
            <pc:docMk/>
            <pc:sldMk cId="1400571541" sldId="746"/>
            <ac:spMk id="6" creationId="{94177ED4-F939-EBA7-E5CA-168DCA92909D}"/>
          </ac:spMkLst>
        </pc:spChg>
        <pc:spChg chg="add mod">
          <ac:chgData name="Romina van Rooijen" userId="6e6f4060-f4b4-4c09-95fb-1cf75f1b31b5" providerId="ADAL" clId="{DBD63B4F-DA04-40AB-BD42-20A59C19765A}" dt="2023-03-09T09:36:18.186" v="2567"/>
          <ac:spMkLst>
            <pc:docMk/>
            <pc:sldMk cId="1400571541" sldId="746"/>
            <ac:spMk id="7" creationId="{ABE6215C-06E3-B186-8404-A14E3FBAB23A}"/>
          </ac:spMkLst>
        </pc:spChg>
        <pc:spChg chg="add mod">
          <ac:chgData name="Romina van Rooijen" userId="6e6f4060-f4b4-4c09-95fb-1cf75f1b31b5" providerId="ADAL" clId="{DBD63B4F-DA04-40AB-BD42-20A59C19765A}" dt="2023-03-09T09:39:15.492" v="2700" actId="20577"/>
          <ac:spMkLst>
            <pc:docMk/>
            <pc:sldMk cId="1400571541" sldId="746"/>
            <ac:spMk id="8" creationId="{D4E1B691-4DF2-6112-7E0B-0EF76ABCCEBB}"/>
          </ac:spMkLst>
        </pc:spChg>
        <pc:picChg chg="mod">
          <ac:chgData name="Romina van Rooijen" userId="6e6f4060-f4b4-4c09-95fb-1cf75f1b31b5" providerId="ADAL" clId="{DBD63B4F-DA04-40AB-BD42-20A59C19765A}" dt="2023-03-09T09:37:48.053" v="2587" actId="1076"/>
          <ac:picMkLst>
            <pc:docMk/>
            <pc:sldMk cId="1400571541" sldId="746"/>
            <ac:picMk id="5" creationId="{DFED20B6-F6E1-64B9-30EC-1691244641E3}"/>
          </ac:picMkLst>
        </pc:picChg>
      </pc:sldChg>
      <pc:sldChg chg="del">
        <pc:chgData name="Romina van Rooijen" userId="6e6f4060-f4b4-4c09-95fb-1cf75f1b31b5" providerId="ADAL" clId="{DBD63B4F-DA04-40AB-BD42-20A59C19765A}" dt="2023-03-09T09:35:24.956" v="2561" actId="2696"/>
        <pc:sldMkLst>
          <pc:docMk/>
          <pc:sldMk cId="3981311991" sldId="746"/>
        </pc:sldMkLst>
      </pc:sldChg>
      <pc:sldChg chg="modSp mod ord">
        <pc:chgData name="Romina van Rooijen" userId="6e6f4060-f4b4-4c09-95fb-1cf75f1b31b5" providerId="ADAL" clId="{DBD63B4F-DA04-40AB-BD42-20A59C19765A}" dt="2023-03-09T17:52:18.290" v="3289" actId="207"/>
        <pc:sldMkLst>
          <pc:docMk/>
          <pc:sldMk cId="328800925" sldId="747"/>
        </pc:sldMkLst>
        <pc:spChg chg="mod">
          <ac:chgData name="Romina van Rooijen" userId="6e6f4060-f4b4-4c09-95fb-1cf75f1b31b5" providerId="ADAL" clId="{DBD63B4F-DA04-40AB-BD42-20A59C19765A}" dt="2023-03-09T17:52:12.328" v="3287" actId="207"/>
          <ac:spMkLst>
            <pc:docMk/>
            <pc:sldMk cId="328800925" sldId="747"/>
            <ac:spMk id="8" creationId="{736C90D4-4A79-3191-D123-F0441BBFFEC4}"/>
          </ac:spMkLst>
        </pc:spChg>
        <pc:spChg chg="mod">
          <ac:chgData name="Romina van Rooijen" userId="6e6f4060-f4b4-4c09-95fb-1cf75f1b31b5" providerId="ADAL" clId="{DBD63B4F-DA04-40AB-BD42-20A59C19765A}" dt="2023-03-09T17:52:15.635" v="3288" actId="207"/>
          <ac:spMkLst>
            <pc:docMk/>
            <pc:sldMk cId="328800925" sldId="747"/>
            <ac:spMk id="9" creationId="{40BC0414-00E7-F9C3-1C51-EAFF14F9D9D0}"/>
          </ac:spMkLst>
        </pc:spChg>
        <pc:spChg chg="mod">
          <ac:chgData name="Romina van Rooijen" userId="6e6f4060-f4b4-4c09-95fb-1cf75f1b31b5" providerId="ADAL" clId="{DBD63B4F-DA04-40AB-BD42-20A59C19765A}" dt="2023-03-09T17:52:18.290" v="3289" actId="207"/>
          <ac:spMkLst>
            <pc:docMk/>
            <pc:sldMk cId="328800925" sldId="747"/>
            <ac:spMk id="36" creationId="{265CEEA8-29AF-F53E-AFB8-AAE514C1FC22}"/>
          </ac:spMkLst>
        </pc:spChg>
      </pc:sldChg>
      <pc:sldChg chg="ord">
        <pc:chgData name="Romina van Rooijen" userId="6e6f4060-f4b4-4c09-95fb-1cf75f1b31b5" providerId="ADAL" clId="{DBD63B4F-DA04-40AB-BD42-20A59C19765A}" dt="2023-03-07T14:23:17.490" v="19"/>
        <pc:sldMkLst>
          <pc:docMk/>
          <pc:sldMk cId="3742938885" sldId="748"/>
        </pc:sldMkLst>
      </pc:sldChg>
      <pc:sldChg chg="modSp mod ord modAnim delCm">
        <pc:chgData name="Romina van Rooijen" userId="6e6f4060-f4b4-4c09-95fb-1cf75f1b31b5" providerId="ADAL" clId="{DBD63B4F-DA04-40AB-BD42-20A59C19765A}" dt="2023-03-09T17:51:35.881" v="3284" actId="207"/>
        <pc:sldMkLst>
          <pc:docMk/>
          <pc:sldMk cId="3735351139" sldId="749"/>
        </pc:sldMkLst>
        <pc:spChg chg="mod">
          <ac:chgData name="Romina van Rooijen" userId="6e6f4060-f4b4-4c09-95fb-1cf75f1b31b5" providerId="ADAL" clId="{DBD63B4F-DA04-40AB-BD42-20A59C19765A}" dt="2023-03-09T17:51:21.211" v="3283" actId="207"/>
          <ac:spMkLst>
            <pc:docMk/>
            <pc:sldMk cId="3735351139" sldId="749"/>
            <ac:spMk id="6" creationId="{482D3B76-597F-D9A4-10B6-EED071063CD1}"/>
          </ac:spMkLst>
        </pc:spChg>
        <pc:spChg chg="mod">
          <ac:chgData name="Romina van Rooijen" userId="6e6f4060-f4b4-4c09-95fb-1cf75f1b31b5" providerId="ADAL" clId="{DBD63B4F-DA04-40AB-BD42-20A59C19765A}" dt="2023-03-09T17:51:35.881" v="3284" actId="207"/>
          <ac:spMkLst>
            <pc:docMk/>
            <pc:sldMk cId="3735351139" sldId="749"/>
            <ac:spMk id="7" creationId="{F822D324-D3B4-640F-5D83-01692AD71DF7}"/>
          </ac:spMkLst>
        </pc:spChg>
        <pc:spChg chg="mod">
          <ac:chgData name="Romina van Rooijen" userId="6e6f4060-f4b4-4c09-95fb-1cf75f1b31b5" providerId="ADAL" clId="{DBD63B4F-DA04-40AB-BD42-20A59C19765A}" dt="2023-03-07T15:02:06.404" v="279" actId="1076"/>
          <ac:spMkLst>
            <pc:docMk/>
            <pc:sldMk cId="3735351139" sldId="749"/>
            <ac:spMk id="8" creationId="{3ED1C524-9EC6-93D1-90FB-856F6CA15DE7}"/>
          </ac:spMkLst>
        </pc:spChg>
      </pc:sldChg>
      <pc:sldChg chg="modSp add mod">
        <pc:chgData name="Romina van Rooijen" userId="6e6f4060-f4b4-4c09-95fb-1cf75f1b31b5" providerId="ADAL" clId="{DBD63B4F-DA04-40AB-BD42-20A59C19765A}" dt="2023-03-09T17:53:27.487" v="3296" actId="207"/>
        <pc:sldMkLst>
          <pc:docMk/>
          <pc:sldMk cId="1590004147" sldId="750"/>
        </pc:sldMkLst>
        <pc:spChg chg="mod">
          <ac:chgData name="Romina van Rooijen" userId="6e6f4060-f4b4-4c09-95fb-1cf75f1b31b5" providerId="ADAL" clId="{DBD63B4F-DA04-40AB-BD42-20A59C19765A}" dt="2023-03-07T14:23:45.236" v="44" actId="20577"/>
          <ac:spMkLst>
            <pc:docMk/>
            <pc:sldMk cId="1590004147" sldId="750"/>
            <ac:spMk id="3" creationId="{30EFA65F-BB69-4668-8E72-7E899CB93584}"/>
          </ac:spMkLst>
        </pc:spChg>
        <pc:spChg chg="mod">
          <ac:chgData name="Romina van Rooijen" userId="6e6f4060-f4b4-4c09-95fb-1cf75f1b31b5" providerId="ADAL" clId="{DBD63B4F-DA04-40AB-BD42-20A59C19765A}" dt="2023-03-09T17:53:27.487" v="3296" actId="207"/>
          <ac:spMkLst>
            <pc:docMk/>
            <pc:sldMk cId="1590004147" sldId="750"/>
            <ac:spMk id="7" creationId="{74DC3874-F2E7-1BBA-88DA-8263EBE2135B}"/>
          </ac:spMkLst>
        </pc:spChg>
        <pc:spChg chg="mod">
          <ac:chgData name="Romina van Rooijen" userId="6e6f4060-f4b4-4c09-95fb-1cf75f1b31b5" providerId="ADAL" clId="{DBD63B4F-DA04-40AB-BD42-20A59C19765A}" dt="2023-03-09T17:53:17.570" v="3293" actId="207"/>
          <ac:spMkLst>
            <pc:docMk/>
            <pc:sldMk cId="1590004147" sldId="750"/>
            <ac:spMk id="8" creationId="{736C90D4-4A79-3191-D123-F0441BBFFEC4}"/>
          </ac:spMkLst>
        </pc:spChg>
        <pc:spChg chg="mod">
          <ac:chgData name="Romina van Rooijen" userId="6e6f4060-f4b4-4c09-95fb-1cf75f1b31b5" providerId="ADAL" clId="{DBD63B4F-DA04-40AB-BD42-20A59C19765A}" dt="2023-03-09T17:53:21.156" v="3294" actId="207"/>
          <ac:spMkLst>
            <pc:docMk/>
            <pc:sldMk cId="1590004147" sldId="750"/>
            <ac:spMk id="9" creationId="{40BC0414-00E7-F9C3-1C51-EAFF14F9D9D0}"/>
          </ac:spMkLst>
        </pc:spChg>
        <pc:spChg chg="mod">
          <ac:chgData name="Romina van Rooijen" userId="6e6f4060-f4b4-4c09-95fb-1cf75f1b31b5" providerId="ADAL" clId="{DBD63B4F-DA04-40AB-BD42-20A59C19765A}" dt="2023-03-07T14:32:57.239" v="247" actId="20577"/>
          <ac:spMkLst>
            <pc:docMk/>
            <pc:sldMk cId="1590004147" sldId="750"/>
            <ac:spMk id="10" creationId="{944A9E6B-E2B9-99E0-3688-676D8876357B}"/>
          </ac:spMkLst>
        </pc:spChg>
        <pc:spChg chg="mod">
          <ac:chgData name="Romina van Rooijen" userId="6e6f4060-f4b4-4c09-95fb-1cf75f1b31b5" providerId="ADAL" clId="{DBD63B4F-DA04-40AB-BD42-20A59C19765A}" dt="2023-03-07T14:32:59.422" v="249" actId="20577"/>
          <ac:spMkLst>
            <pc:docMk/>
            <pc:sldMk cId="1590004147" sldId="750"/>
            <ac:spMk id="14" creationId="{7091FEA6-A0E4-EAD3-B61D-42B1B85B4939}"/>
          </ac:spMkLst>
        </pc:spChg>
        <pc:spChg chg="mod">
          <ac:chgData name="Romina van Rooijen" userId="6e6f4060-f4b4-4c09-95fb-1cf75f1b31b5" providerId="ADAL" clId="{DBD63B4F-DA04-40AB-BD42-20A59C19765A}" dt="2023-03-07T14:33:02.090" v="251" actId="20577"/>
          <ac:spMkLst>
            <pc:docMk/>
            <pc:sldMk cId="1590004147" sldId="750"/>
            <ac:spMk id="15" creationId="{FC151597-A8CF-E3F5-B033-F6BAEC52C07E}"/>
          </ac:spMkLst>
        </pc:spChg>
        <pc:spChg chg="mod">
          <ac:chgData name="Romina van Rooijen" userId="6e6f4060-f4b4-4c09-95fb-1cf75f1b31b5" providerId="ADAL" clId="{DBD63B4F-DA04-40AB-BD42-20A59C19765A}" dt="2023-03-07T14:32:55.067" v="245" actId="20577"/>
          <ac:spMkLst>
            <pc:docMk/>
            <pc:sldMk cId="1590004147" sldId="750"/>
            <ac:spMk id="25" creationId="{DFA80327-0F5F-7D8C-0598-E893A024D5D8}"/>
          </ac:spMkLst>
        </pc:spChg>
        <pc:spChg chg="mod">
          <ac:chgData name="Romina van Rooijen" userId="6e6f4060-f4b4-4c09-95fb-1cf75f1b31b5" providerId="ADAL" clId="{DBD63B4F-DA04-40AB-BD42-20A59C19765A}" dt="2023-03-09T17:53:24.181" v="3295" actId="207"/>
          <ac:spMkLst>
            <pc:docMk/>
            <pc:sldMk cId="1590004147" sldId="750"/>
            <ac:spMk id="36" creationId="{265CEEA8-29AF-F53E-AFB8-AAE514C1FC22}"/>
          </ac:spMkLst>
        </pc:spChg>
      </pc:sldChg>
      <pc:sldChg chg="addSp delSp modSp add del mod">
        <pc:chgData name="Romina van Rooijen" userId="6e6f4060-f4b4-4c09-95fb-1cf75f1b31b5" providerId="ADAL" clId="{DBD63B4F-DA04-40AB-BD42-20A59C19765A}" dt="2023-03-09T09:32:43.141" v="2513" actId="2696"/>
        <pc:sldMkLst>
          <pc:docMk/>
          <pc:sldMk cId="3902271870" sldId="751"/>
        </pc:sldMkLst>
        <pc:spChg chg="mod">
          <ac:chgData name="Romina van Rooijen" userId="6e6f4060-f4b4-4c09-95fb-1cf75f1b31b5" providerId="ADAL" clId="{DBD63B4F-DA04-40AB-BD42-20A59C19765A}" dt="2023-03-07T14:30:52.017" v="211" actId="20577"/>
          <ac:spMkLst>
            <pc:docMk/>
            <pc:sldMk cId="3902271870" sldId="751"/>
            <ac:spMk id="2" creationId="{C456995A-4232-00DF-160B-2B5BB9701A9D}"/>
          </ac:spMkLst>
        </pc:spChg>
        <pc:spChg chg="del">
          <ac:chgData name="Romina van Rooijen" userId="6e6f4060-f4b4-4c09-95fb-1cf75f1b31b5" providerId="ADAL" clId="{DBD63B4F-DA04-40AB-BD42-20A59C19765A}" dt="2023-03-09T09:29:38.683" v="2410" actId="478"/>
          <ac:spMkLst>
            <pc:docMk/>
            <pc:sldMk cId="3902271870" sldId="751"/>
            <ac:spMk id="3" creationId="{272964EF-348B-3B74-8A9A-28413087A4F4}"/>
          </ac:spMkLst>
        </pc:spChg>
        <pc:spChg chg="add mod">
          <ac:chgData name="Romina van Rooijen" userId="6e6f4060-f4b4-4c09-95fb-1cf75f1b31b5" providerId="ADAL" clId="{DBD63B4F-DA04-40AB-BD42-20A59C19765A}" dt="2023-03-09T09:29:35.775" v="2409"/>
          <ac:spMkLst>
            <pc:docMk/>
            <pc:sldMk cId="3902271870" sldId="751"/>
            <ac:spMk id="4" creationId="{FC3A3353-E02D-2740-15E5-85E7F72FD1D2}"/>
          </ac:spMkLst>
        </pc:spChg>
      </pc:sldChg>
      <pc:sldChg chg="add">
        <pc:chgData name="Romina van Rooijen" userId="6e6f4060-f4b4-4c09-95fb-1cf75f1b31b5" providerId="ADAL" clId="{DBD63B4F-DA04-40AB-BD42-20A59C19765A}" dt="2023-03-09T09:32:47.987" v="2514"/>
        <pc:sldMkLst>
          <pc:docMk/>
          <pc:sldMk cId="4026233497" sldId="751"/>
        </pc:sldMkLst>
      </pc:sldChg>
      <pc:sldChg chg="modSp add del mod ord">
        <pc:chgData name="Romina van Rooijen" userId="6e6f4060-f4b4-4c09-95fb-1cf75f1b31b5" providerId="ADAL" clId="{DBD63B4F-DA04-40AB-BD42-20A59C19765A}" dt="2023-03-09T09:11:59.573" v="1740" actId="2696"/>
        <pc:sldMkLst>
          <pc:docMk/>
          <pc:sldMk cId="745395948" sldId="752"/>
        </pc:sldMkLst>
        <pc:spChg chg="mod">
          <ac:chgData name="Romina van Rooijen" userId="6e6f4060-f4b4-4c09-95fb-1cf75f1b31b5" providerId="ADAL" clId="{DBD63B4F-DA04-40AB-BD42-20A59C19765A}" dt="2023-03-07T14:31:03.680" v="232" actId="20577"/>
          <ac:spMkLst>
            <pc:docMk/>
            <pc:sldMk cId="745395948" sldId="752"/>
            <ac:spMk id="2" creationId="{C456995A-4232-00DF-160B-2B5BB9701A9D}"/>
          </ac:spMkLst>
        </pc:spChg>
      </pc:sldChg>
      <pc:sldChg chg="addSp delSp modSp add mod">
        <pc:chgData name="Romina van Rooijen" userId="6e6f4060-f4b4-4c09-95fb-1cf75f1b31b5" providerId="ADAL" clId="{DBD63B4F-DA04-40AB-BD42-20A59C19765A}" dt="2023-03-09T09:27:47.607" v="2355" actId="1076"/>
        <pc:sldMkLst>
          <pc:docMk/>
          <pc:sldMk cId="4078422033" sldId="752"/>
        </pc:sldMkLst>
        <pc:spChg chg="mod">
          <ac:chgData name="Romina van Rooijen" userId="6e6f4060-f4b4-4c09-95fb-1cf75f1b31b5" providerId="ADAL" clId="{DBD63B4F-DA04-40AB-BD42-20A59C19765A}" dt="2023-03-09T09:13:00.732" v="1771" actId="27636"/>
          <ac:spMkLst>
            <pc:docMk/>
            <pc:sldMk cId="4078422033" sldId="752"/>
            <ac:spMk id="2" creationId="{C456995A-4232-00DF-160B-2B5BB9701A9D}"/>
          </ac:spMkLst>
        </pc:spChg>
        <pc:spChg chg="del">
          <ac:chgData name="Romina van Rooijen" userId="6e6f4060-f4b4-4c09-95fb-1cf75f1b31b5" providerId="ADAL" clId="{DBD63B4F-DA04-40AB-BD42-20A59C19765A}" dt="2023-03-09T09:12:55.322" v="1769" actId="478"/>
          <ac:spMkLst>
            <pc:docMk/>
            <pc:sldMk cId="4078422033" sldId="752"/>
            <ac:spMk id="3" creationId="{272964EF-348B-3B74-8A9A-28413087A4F4}"/>
          </ac:spMkLst>
        </pc:spChg>
        <pc:spChg chg="add mod">
          <ac:chgData name="Romina van Rooijen" userId="6e6f4060-f4b4-4c09-95fb-1cf75f1b31b5" providerId="ADAL" clId="{DBD63B4F-DA04-40AB-BD42-20A59C19765A}" dt="2023-03-09T09:14:09.337" v="1810" actId="1076"/>
          <ac:spMkLst>
            <pc:docMk/>
            <pc:sldMk cId="4078422033" sldId="752"/>
            <ac:spMk id="4" creationId="{3EB72612-9971-03F8-98CD-2FF7FA997D7A}"/>
          </ac:spMkLst>
        </pc:spChg>
        <pc:spChg chg="add mod">
          <ac:chgData name="Romina van Rooijen" userId="6e6f4060-f4b4-4c09-95fb-1cf75f1b31b5" providerId="ADAL" clId="{DBD63B4F-DA04-40AB-BD42-20A59C19765A}" dt="2023-03-09T09:27:47.607" v="2355" actId="1076"/>
          <ac:spMkLst>
            <pc:docMk/>
            <pc:sldMk cId="4078422033" sldId="752"/>
            <ac:spMk id="5" creationId="{83C969FD-B4CD-55F9-0EE3-6DD19FDA962E}"/>
          </ac:spMkLst>
        </pc:spChg>
        <pc:picChg chg="mod modCrop">
          <ac:chgData name="Romina van Rooijen" userId="6e6f4060-f4b4-4c09-95fb-1cf75f1b31b5" providerId="ADAL" clId="{DBD63B4F-DA04-40AB-BD42-20A59C19765A}" dt="2023-03-09T09:13:52.019" v="1778" actId="1076"/>
          <ac:picMkLst>
            <pc:docMk/>
            <pc:sldMk cId="4078422033" sldId="752"/>
            <ac:picMk id="6" creationId="{9D3F4724-A374-69D0-0615-88BBF475B352}"/>
          </ac:picMkLst>
        </pc:picChg>
      </pc:sldChg>
      <pc:sldChg chg="addSp delSp modSp add mod">
        <pc:chgData name="Romina van Rooijen" userId="6e6f4060-f4b4-4c09-95fb-1cf75f1b31b5" providerId="ADAL" clId="{DBD63B4F-DA04-40AB-BD42-20A59C19765A}" dt="2023-03-08T14:43:51.948" v="832" actId="478"/>
        <pc:sldMkLst>
          <pc:docMk/>
          <pc:sldMk cId="537520757" sldId="753"/>
        </pc:sldMkLst>
        <pc:spChg chg="mod">
          <ac:chgData name="Romina van Rooijen" userId="6e6f4060-f4b4-4c09-95fb-1cf75f1b31b5" providerId="ADAL" clId="{DBD63B4F-DA04-40AB-BD42-20A59C19765A}" dt="2023-03-08T14:42:22.899" v="714" actId="20577"/>
          <ac:spMkLst>
            <pc:docMk/>
            <pc:sldMk cId="537520757" sldId="753"/>
            <ac:spMk id="2" creationId="{84ACF527-AE9A-1149-BD4E-4CD69DDC41CB}"/>
          </ac:spMkLst>
        </pc:spChg>
        <pc:spChg chg="mod">
          <ac:chgData name="Romina van Rooijen" userId="6e6f4060-f4b4-4c09-95fb-1cf75f1b31b5" providerId="ADAL" clId="{DBD63B4F-DA04-40AB-BD42-20A59C19765A}" dt="2023-03-08T14:42:48.434" v="759" actId="20577"/>
          <ac:spMkLst>
            <pc:docMk/>
            <pc:sldMk cId="537520757" sldId="753"/>
            <ac:spMk id="3" creationId="{4DFA58C9-A6E5-0740-8794-5E911B4A4E3A}"/>
          </ac:spMkLst>
        </pc:spChg>
        <pc:spChg chg="mod">
          <ac:chgData name="Romina van Rooijen" userId="6e6f4060-f4b4-4c09-95fb-1cf75f1b31b5" providerId="ADAL" clId="{DBD63B4F-DA04-40AB-BD42-20A59C19765A}" dt="2023-03-08T14:42:58.994" v="781" actId="20577"/>
          <ac:spMkLst>
            <pc:docMk/>
            <pc:sldMk cId="537520757" sldId="753"/>
            <ac:spMk id="5" creationId="{BC3188DB-C1FE-954F-AFF6-65496B3A7B42}"/>
          </ac:spMkLst>
        </pc:spChg>
        <pc:spChg chg="add del mod">
          <ac:chgData name="Romina van Rooijen" userId="6e6f4060-f4b4-4c09-95fb-1cf75f1b31b5" providerId="ADAL" clId="{DBD63B4F-DA04-40AB-BD42-20A59C19765A}" dt="2023-03-08T14:43:47.236" v="829" actId="478"/>
          <ac:spMkLst>
            <pc:docMk/>
            <pc:sldMk cId="537520757" sldId="753"/>
            <ac:spMk id="6" creationId="{EC4E8DF2-2E5A-C44A-61FD-80E8C6A1ED3B}"/>
          </ac:spMkLst>
        </pc:spChg>
        <pc:spChg chg="mod">
          <ac:chgData name="Romina van Rooijen" userId="6e6f4060-f4b4-4c09-95fb-1cf75f1b31b5" providerId="ADAL" clId="{DBD63B4F-DA04-40AB-BD42-20A59C19765A}" dt="2023-03-08T14:43:15.545" v="801" actId="20577"/>
          <ac:spMkLst>
            <pc:docMk/>
            <pc:sldMk cId="537520757" sldId="753"/>
            <ac:spMk id="7" creationId="{68DC8D71-7340-6B47-8FA6-238ADD961CE9}"/>
          </ac:spMkLst>
        </pc:spChg>
        <pc:spChg chg="mod">
          <ac:chgData name="Romina van Rooijen" userId="6e6f4060-f4b4-4c09-95fb-1cf75f1b31b5" providerId="ADAL" clId="{DBD63B4F-DA04-40AB-BD42-20A59C19765A}" dt="2023-03-08T14:43:31.077" v="812" actId="20577"/>
          <ac:spMkLst>
            <pc:docMk/>
            <pc:sldMk cId="537520757" sldId="753"/>
            <ac:spMk id="9" creationId="{C0D32BE7-807C-4E48-8187-4B314FA4DE93}"/>
          </ac:spMkLst>
        </pc:spChg>
        <pc:spChg chg="mod">
          <ac:chgData name="Romina van Rooijen" userId="6e6f4060-f4b4-4c09-95fb-1cf75f1b31b5" providerId="ADAL" clId="{DBD63B4F-DA04-40AB-BD42-20A59C19765A}" dt="2023-03-08T14:43:41.244" v="826" actId="20577"/>
          <ac:spMkLst>
            <pc:docMk/>
            <pc:sldMk cId="537520757" sldId="753"/>
            <ac:spMk id="11" creationId="{E33D7535-B9C5-A24E-B90B-DD9A72FDCB14}"/>
          </ac:spMkLst>
        </pc:spChg>
        <pc:spChg chg="del">
          <ac:chgData name="Romina van Rooijen" userId="6e6f4060-f4b4-4c09-95fb-1cf75f1b31b5" providerId="ADAL" clId="{DBD63B4F-DA04-40AB-BD42-20A59C19765A}" dt="2023-03-08T14:43:44.549" v="827" actId="478"/>
          <ac:spMkLst>
            <pc:docMk/>
            <pc:sldMk cId="537520757" sldId="753"/>
            <ac:spMk id="13" creationId="{1F6E7C1F-BA5B-4F43-8C3F-91C764A84D68}"/>
          </ac:spMkLst>
        </pc:spChg>
        <pc:spChg chg="del mod">
          <ac:chgData name="Romina van Rooijen" userId="6e6f4060-f4b4-4c09-95fb-1cf75f1b31b5" providerId="ADAL" clId="{DBD63B4F-DA04-40AB-BD42-20A59C19765A}" dt="2023-03-08T14:43:51.948" v="832" actId="478"/>
          <ac:spMkLst>
            <pc:docMk/>
            <pc:sldMk cId="537520757" sldId="753"/>
            <ac:spMk id="21" creationId="{0A8B7BEE-D29E-F246-B5D7-5B8030F0F26D}"/>
          </ac:spMkLst>
        </pc:spChg>
      </pc:sldChg>
      <pc:sldChg chg="addSp delSp modSp new mod">
        <pc:chgData name="Romina van Rooijen" userId="6e6f4060-f4b4-4c09-95fb-1cf75f1b31b5" providerId="ADAL" clId="{DBD63B4F-DA04-40AB-BD42-20A59C19765A}" dt="2023-03-09T17:55:59.025" v="3349" actId="20577"/>
        <pc:sldMkLst>
          <pc:docMk/>
          <pc:sldMk cId="2772980514" sldId="754"/>
        </pc:sldMkLst>
        <pc:spChg chg="mod">
          <ac:chgData name="Romina van Rooijen" userId="6e6f4060-f4b4-4c09-95fb-1cf75f1b31b5" providerId="ADAL" clId="{DBD63B4F-DA04-40AB-BD42-20A59C19765A}" dt="2023-03-09T17:54:45.341" v="3310" actId="255"/>
          <ac:spMkLst>
            <pc:docMk/>
            <pc:sldMk cId="2772980514" sldId="754"/>
            <ac:spMk id="2" creationId="{CFFAA749-D71E-C96A-10F7-C16AB8736ADA}"/>
          </ac:spMkLst>
        </pc:spChg>
        <pc:spChg chg="del">
          <ac:chgData name="Romina van Rooijen" userId="6e6f4060-f4b4-4c09-95fb-1cf75f1b31b5" providerId="ADAL" clId="{DBD63B4F-DA04-40AB-BD42-20A59C19765A}" dt="2023-03-07T15:04:45.755" v="283" actId="478"/>
          <ac:spMkLst>
            <pc:docMk/>
            <pc:sldMk cId="2772980514" sldId="754"/>
            <ac:spMk id="3" creationId="{A04F6C44-3037-F35D-CA06-FD6BA92CF33D}"/>
          </ac:spMkLst>
        </pc:spChg>
        <pc:spChg chg="add mod">
          <ac:chgData name="Romina van Rooijen" userId="6e6f4060-f4b4-4c09-95fb-1cf75f1b31b5" providerId="ADAL" clId="{DBD63B4F-DA04-40AB-BD42-20A59C19765A}" dt="2023-03-09T17:55:34.604" v="3332" actId="122"/>
          <ac:spMkLst>
            <pc:docMk/>
            <pc:sldMk cId="2772980514" sldId="754"/>
            <ac:spMk id="4" creationId="{499CA4D3-2CA0-18BA-4E95-65A2B658C88B}"/>
          </ac:spMkLst>
        </pc:spChg>
        <pc:spChg chg="add mod">
          <ac:chgData name="Romina van Rooijen" userId="6e6f4060-f4b4-4c09-95fb-1cf75f1b31b5" providerId="ADAL" clId="{DBD63B4F-DA04-40AB-BD42-20A59C19765A}" dt="2023-03-09T17:55:08.409" v="3327" actId="20577"/>
          <ac:spMkLst>
            <pc:docMk/>
            <pc:sldMk cId="2772980514" sldId="754"/>
            <ac:spMk id="5" creationId="{02161E72-4420-7E8B-5781-F32BFDCCB0CD}"/>
          </ac:spMkLst>
        </pc:spChg>
        <pc:spChg chg="add del mod">
          <ac:chgData name="Romina van Rooijen" userId="6e6f4060-f4b4-4c09-95fb-1cf75f1b31b5" providerId="ADAL" clId="{DBD63B4F-DA04-40AB-BD42-20A59C19765A}" dt="2023-03-07T15:07:56.173" v="306"/>
          <ac:spMkLst>
            <pc:docMk/>
            <pc:sldMk cId="2772980514" sldId="754"/>
            <ac:spMk id="6" creationId="{7E8EF33C-ADD1-3472-2421-D5C9DEB96D0C}"/>
          </ac:spMkLst>
        </pc:spChg>
        <pc:spChg chg="add mod">
          <ac:chgData name="Romina van Rooijen" userId="6e6f4060-f4b4-4c09-95fb-1cf75f1b31b5" providerId="ADAL" clId="{DBD63B4F-DA04-40AB-BD42-20A59C19765A}" dt="2023-03-09T17:55:52.541" v="3345" actId="20577"/>
          <ac:spMkLst>
            <pc:docMk/>
            <pc:sldMk cId="2772980514" sldId="754"/>
            <ac:spMk id="7" creationId="{03CE4110-AB8B-CE85-B1EB-BAC5B1206AF3}"/>
          </ac:spMkLst>
        </pc:spChg>
        <pc:spChg chg="add mod">
          <ac:chgData name="Romina van Rooijen" userId="6e6f4060-f4b4-4c09-95fb-1cf75f1b31b5" providerId="ADAL" clId="{DBD63B4F-DA04-40AB-BD42-20A59C19765A}" dt="2023-03-09T17:55:59.025" v="3349" actId="20577"/>
          <ac:spMkLst>
            <pc:docMk/>
            <pc:sldMk cId="2772980514" sldId="754"/>
            <ac:spMk id="8" creationId="{0D21F075-5E74-ACEF-9858-E698C8D6D5BC}"/>
          </ac:spMkLst>
        </pc:spChg>
      </pc:sldChg>
      <pc:sldChg chg="add del">
        <pc:chgData name="Romina van Rooijen" userId="6e6f4060-f4b4-4c09-95fb-1cf75f1b31b5" providerId="ADAL" clId="{DBD63B4F-DA04-40AB-BD42-20A59C19765A}" dt="2023-03-07T15:14:09.064" v="400" actId="47"/>
        <pc:sldMkLst>
          <pc:docMk/>
          <pc:sldMk cId="2858627874" sldId="755"/>
        </pc:sldMkLst>
      </pc:sldChg>
      <pc:sldChg chg="addSp delSp modSp del mod">
        <pc:chgData name="Romina van Rooijen" userId="6e6f4060-f4b4-4c09-95fb-1cf75f1b31b5" providerId="ADAL" clId="{DBD63B4F-DA04-40AB-BD42-20A59C19765A}" dt="2023-03-09T09:32:43.141" v="2513" actId="2696"/>
        <pc:sldMkLst>
          <pc:docMk/>
          <pc:sldMk cId="3404428788" sldId="755"/>
        </pc:sldMkLst>
        <pc:spChg chg="del">
          <ac:chgData name="Romina van Rooijen" userId="6e6f4060-f4b4-4c09-95fb-1cf75f1b31b5" providerId="ADAL" clId="{DBD63B4F-DA04-40AB-BD42-20A59C19765A}" dt="2023-03-09T09:29:28.393" v="2408" actId="478"/>
          <ac:spMkLst>
            <pc:docMk/>
            <pc:sldMk cId="3404428788" sldId="755"/>
            <ac:spMk id="3" creationId="{9629AD1B-468D-C0B6-8504-D717C04D13FC}"/>
          </ac:spMkLst>
        </pc:spChg>
        <pc:spChg chg="add mod">
          <ac:chgData name="Romina van Rooijen" userId="6e6f4060-f4b4-4c09-95fb-1cf75f1b31b5" providerId="ADAL" clId="{DBD63B4F-DA04-40AB-BD42-20A59C19765A}" dt="2023-03-09T09:28:59.161" v="2405" actId="20577"/>
          <ac:spMkLst>
            <pc:docMk/>
            <pc:sldMk cId="3404428788" sldId="755"/>
            <ac:spMk id="6" creationId="{9C29406D-85F0-CF47-E41E-0652BE682214}"/>
          </ac:spMkLst>
        </pc:spChg>
        <pc:spChg chg="add mod">
          <ac:chgData name="Romina van Rooijen" userId="6e6f4060-f4b4-4c09-95fb-1cf75f1b31b5" providerId="ADAL" clId="{DBD63B4F-DA04-40AB-BD42-20A59C19765A}" dt="2023-03-09T09:29:24.126" v="2407"/>
          <ac:spMkLst>
            <pc:docMk/>
            <pc:sldMk cId="3404428788" sldId="755"/>
            <ac:spMk id="7" creationId="{9072AD20-8E6E-6E0B-A424-36775DF40D83}"/>
          </ac:spMkLst>
        </pc:spChg>
        <pc:picChg chg="mod">
          <ac:chgData name="Romina van Rooijen" userId="6e6f4060-f4b4-4c09-95fb-1cf75f1b31b5" providerId="ADAL" clId="{DBD63B4F-DA04-40AB-BD42-20A59C19765A}" dt="2023-03-09T09:28:45.680" v="2382" actId="1076"/>
          <ac:picMkLst>
            <pc:docMk/>
            <pc:sldMk cId="3404428788" sldId="755"/>
            <ac:picMk id="4" creationId="{D5B25A13-CCAA-FB65-4CE7-5DB9862D4BFE}"/>
          </ac:picMkLst>
        </pc:picChg>
      </pc:sldChg>
      <pc:sldChg chg="modSp add mod">
        <pc:chgData name="Romina van Rooijen" userId="6e6f4060-f4b4-4c09-95fb-1cf75f1b31b5" providerId="ADAL" clId="{DBD63B4F-DA04-40AB-BD42-20A59C19765A}" dt="2023-03-09T09:34:36.880" v="2547" actId="20577"/>
        <pc:sldMkLst>
          <pc:docMk/>
          <pc:sldMk cId="3422191689" sldId="755"/>
        </pc:sldMkLst>
        <pc:spChg chg="mod">
          <ac:chgData name="Romina van Rooijen" userId="6e6f4060-f4b4-4c09-95fb-1cf75f1b31b5" providerId="ADAL" clId="{DBD63B4F-DA04-40AB-BD42-20A59C19765A}" dt="2023-03-09T09:34:36.880" v="2547" actId="20577"/>
          <ac:spMkLst>
            <pc:docMk/>
            <pc:sldMk cId="3422191689" sldId="755"/>
            <ac:spMk id="6" creationId="{9C29406D-85F0-CF47-E41E-0652BE682214}"/>
          </ac:spMkLst>
        </pc:spChg>
      </pc:sldChg>
      <pc:sldChg chg="add del">
        <pc:chgData name="Romina van Rooijen" userId="6e6f4060-f4b4-4c09-95fb-1cf75f1b31b5" providerId="ADAL" clId="{DBD63B4F-DA04-40AB-BD42-20A59C19765A}" dt="2023-03-07T15:14:10.214" v="401" actId="47"/>
        <pc:sldMkLst>
          <pc:docMk/>
          <pc:sldMk cId="1574924470" sldId="756"/>
        </pc:sldMkLst>
      </pc:sldChg>
      <pc:sldChg chg="addSp delSp modSp del mod">
        <pc:chgData name="Romina van Rooijen" userId="6e6f4060-f4b4-4c09-95fb-1cf75f1b31b5" providerId="ADAL" clId="{DBD63B4F-DA04-40AB-BD42-20A59C19765A}" dt="2023-03-09T09:32:43.141" v="2513" actId="2696"/>
        <pc:sldMkLst>
          <pc:docMk/>
          <pc:sldMk cId="3371253838" sldId="756"/>
        </pc:sldMkLst>
        <pc:spChg chg="del">
          <ac:chgData name="Romina van Rooijen" userId="6e6f4060-f4b4-4c09-95fb-1cf75f1b31b5" providerId="ADAL" clId="{DBD63B4F-DA04-40AB-BD42-20A59C19765A}" dt="2023-03-09T09:30:30.564" v="2418" actId="478"/>
          <ac:spMkLst>
            <pc:docMk/>
            <pc:sldMk cId="3371253838" sldId="756"/>
            <ac:spMk id="3" creationId="{272964EF-348B-3B74-8A9A-28413087A4F4}"/>
          </ac:spMkLst>
        </pc:spChg>
        <pc:spChg chg="add mod">
          <ac:chgData name="Romina van Rooijen" userId="6e6f4060-f4b4-4c09-95fb-1cf75f1b31b5" providerId="ADAL" clId="{DBD63B4F-DA04-40AB-BD42-20A59C19765A}" dt="2023-03-09T09:30:11.378" v="2413" actId="20577"/>
          <ac:spMkLst>
            <pc:docMk/>
            <pc:sldMk cId="3371253838" sldId="756"/>
            <ac:spMk id="4" creationId="{F805D2D3-3286-A7DF-678D-594DEBD029C6}"/>
          </ac:spMkLst>
        </pc:spChg>
        <pc:spChg chg="add del mod">
          <ac:chgData name="Romina van Rooijen" userId="6e6f4060-f4b4-4c09-95fb-1cf75f1b31b5" providerId="ADAL" clId="{DBD63B4F-DA04-40AB-BD42-20A59C19765A}" dt="2023-03-09T09:30:19.884" v="2416" actId="21"/>
          <ac:spMkLst>
            <pc:docMk/>
            <pc:sldMk cId="3371253838" sldId="756"/>
            <ac:spMk id="6" creationId="{E9CEBFA1-346F-3199-379A-3CA60474F10E}"/>
          </ac:spMkLst>
        </pc:spChg>
        <pc:spChg chg="add mod">
          <ac:chgData name="Romina van Rooijen" userId="6e6f4060-f4b4-4c09-95fb-1cf75f1b31b5" providerId="ADAL" clId="{DBD63B4F-DA04-40AB-BD42-20A59C19765A}" dt="2023-03-09T09:30:27.272" v="2417"/>
          <ac:spMkLst>
            <pc:docMk/>
            <pc:sldMk cId="3371253838" sldId="756"/>
            <ac:spMk id="7" creationId="{8D68C4A1-AC15-3453-C257-4E386AC343BC}"/>
          </ac:spMkLst>
        </pc:spChg>
        <pc:picChg chg="mod">
          <ac:chgData name="Romina van Rooijen" userId="6e6f4060-f4b4-4c09-95fb-1cf75f1b31b5" providerId="ADAL" clId="{DBD63B4F-DA04-40AB-BD42-20A59C19765A}" dt="2023-03-09T09:30:14.932" v="2414" actId="1076"/>
          <ac:picMkLst>
            <pc:docMk/>
            <pc:sldMk cId="3371253838" sldId="756"/>
            <ac:picMk id="5" creationId="{4314BF3E-8620-CE9D-3D9E-DD6EE6E9BCF7}"/>
          </ac:picMkLst>
        </pc:picChg>
      </pc:sldChg>
      <pc:sldChg chg="add">
        <pc:chgData name="Romina van Rooijen" userId="6e6f4060-f4b4-4c09-95fb-1cf75f1b31b5" providerId="ADAL" clId="{DBD63B4F-DA04-40AB-BD42-20A59C19765A}" dt="2023-03-09T09:32:47.987" v="2514"/>
        <pc:sldMkLst>
          <pc:docMk/>
          <pc:sldMk cId="3922852289" sldId="756"/>
        </pc:sldMkLst>
      </pc:sldChg>
      <pc:sldChg chg="add del">
        <pc:chgData name="Romina van Rooijen" userId="6e6f4060-f4b4-4c09-95fb-1cf75f1b31b5" providerId="ADAL" clId="{DBD63B4F-DA04-40AB-BD42-20A59C19765A}" dt="2023-03-07T15:05:30.132" v="290" actId="2696"/>
        <pc:sldMkLst>
          <pc:docMk/>
          <pc:sldMk cId="846548855" sldId="757"/>
        </pc:sldMkLst>
      </pc:sldChg>
      <pc:sldChg chg="add del">
        <pc:chgData name="Romina van Rooijen" userId="6e6f4060-f4b4-4c09-95fb-1cf75f1b31b5" providerId="ADAL" clId="{DBD63B4F-DA04-40AB-BD42-20A59C19765A}" dt="2023-03-07T15:14:11.437" v="402" actId="47"/>
        <pc:sldMkLst>
          <pc:docMk/>
          <pc:sldMk cId="1549931783" sldId="757"/>
        </pc:sldMkLst>
      </pc:sldChg>
      <pc:sldChg chg="add">
        <pc:chgData name="Romina van Rooijen" userId="6e6f4060-f4b4-4c09-95fb-1cf75f1b31b5" providerId="ADAL" clId="{DBD63B4F-DA04-40AB-BD42-20A59C19765A}" dt="2023-03-09T09:32:47.987" v="2514"/>
        <pc:sldMkLst>
          <pc:docMk/>
          <pc:sldMk cId="2322768058" sldId="757"/>
        </pc:sldMkLst>
      </pc:sldChg>
      <pc:sldChg chg="addSp delSp modSp del mod">
        <pc:chgData name="Romina van Rooijen" userId="6e6f4060-f4b4-4c09-95fb-1cf75f1b31b5" providerId="ADAL" clId="{DBD63B4F-DA04-40AB-BD42-20A59C19765A}" dt="2023-03-09T09:32:43.141" v="2513" actId="2696"/>
        <pc:sldMkLst>
          <pc:docMk/>
          <pc:sldMk cId="3841757030" sldId="757"/>
        </pc:sldMkLst>
        <pc:spChg chg="del">
          <ac:chgData name="Romina van Rooijen" userId="6e6f4060-f4b4-4c09-95fb-1cf75f1b31b5" providerId="ADAL" clId="{DBD63B4F-DA04-40AB-BD42-20A59C19765A}" dt="2023-03-09T09:30:36.098" v="2419" actId="478"/>
          <ac:spMkLst>
            <pc:docMk/>
            <pc:sldMk cId="3841757030" sldId="757"/>
            <ac:spMk id="3" creationId="{272964EF-348B-3B74-8A9A-28413087A4F4}"/>
          </ac:spMkLst>
        </pc:spChg>
        <pc:spChg chg="add mod">
          <ac:chgData name="Romina van Rooijen" userId="6e6f4060-f4b4-4c09-95fb-1cf75f1b31b5" providerId="ADAL" clId="{DBD63B4F-DA04-40AB-BD42-20A59C19765A}" dt="2023-03-09T09:30:37.168" v="2420"/>
          <ac:spMkLst>
            <pc:docMk/>
            <pc:sldMk cId="3841757030" sldId="757"/>
            <ac:spMk id="4" creationId="{A1A9EA5A-76FA-57BA-2B4E-7110E24FD87D}"/>
          </ac:spMkLst>
        </pc:spChg>
        <pc:spChg chg="add mod">
          <ac:chgData name="Romina van Rooijen" userId="6e6f4060-f4b4-4c09-95fb-1cf75f1b31b5" providerId="ADAL" clId="{DBD63B4F-DA04-40AB-BD42-20A59C19765A}" dt="2023-03-09T09:32:30.119" v="2512" actId="20577"/>
          <ac:spMkLst>
            <pc:docMk/>
            <pc:sldMk cId="3841757030" sldId="757"/>
            <ac:spMk id="5" creationId="{35AFD1CC-3573-19C2-1CD1-9C0E194BF931}"/>
          </ac:spMkLst>
        </pc:spChg>
        <pc:picChg chg="mod">
          <ac:chgData name="Romina van Rooijen" userId="6e6f4060-f4b4-4c09-95fb-1cf75f1b31b5" providerId="ADAL" clId="{DBD63B4F-DA04-40AB-BD42-20A59C19765A}" dt="2023-03-09T09:31:59.924" v="2454" actId="1076"/>
          <ac:picMkLst>
            <pc:docMk/>
            <pc:sldMk cId="3841757030" sldId="757"/>
            <ac:picMk id="8" creationId="{F94C2480-85EC-D917-B8CC-0CBBC318568D}"/>
          </ac:picMkLst>
        </pc:picChg>
      </pc:sldChg>
      <pc:sldChg chg="del">
        <pc:chgData name="Romina van Rooijen" userId="6e6f4060-f4b4-4c09-95fb-1cf75f1b31b5" providerId="ADAL" clId="{DBD63B4F-DA04-40AB-BD42-20A59C19765A}" dt="2023-03-09T08:36:25.281" v="1594" actId="2696"/>
        <pc:sldMkLst>
          <pc:docMk/>
          <pc:sldMk cId="633991927" sldId="758"/>
        </pc:sldMkLst>
      </pc:sldChg>
      <pc:sldChg chg="add del">
        <pc:chgData name="Romina van Rooijen" userId="6e6f4060-f4b4-4c09-95fb-1cf75f1b31b5" providerId="ADAL" clId="{DBD63B4F-DA04-40AB-BD42-20A59C19765A}" dt="2023-03-07T15:05:30.132" v="290" actId="2696"/>
        <pc:sldMkLst>
          <pc:docMk/>
          <pc:sldMk cId="1035116419" sldId="758"/>
        </pc:sldMkLst>
      </pc:sldChg>
      <pc:sldChg chg="add del ord">
        <pc:chgData name="Romina van Rooijen" userId="6e6f4060-f4b4-4c09-95fb-1cf75f1b31b5" providerId="ADAL" clId="{DBD63B4F-DA04-40AB-BD42-20A59C19765A}" dt="2023-03-09T09:29:14.854" v="2406" actId="47"/>
        <pc:sldMkLst>
          <pc:docMk/>
          <pc:sldMk cId="2048550385" sldId="758"/>
        </pc:sldMkLst>
      </pc:sldChg>
      <pc:sldChg chg="add del">
        <pc:chgData name="Romina van Rooijen" userId="6e6f4060-f4b4-4c09-95fb-1cf75f1b31b5" providerId="ADAL" clId="{DBD63B4F-DA04-40AB-BD42-20A59C19765A}" dt="2023-03-07T15:14:12.520" v="403" actId="47"/>
        <pc:sldMkLst>
          <pc:docMk/>
          <pc:sldMk cId="3664129368" sldId="758"/>
        </pc:sldMkLst>
      </pc:sldChg>
      <pc:sldChg chg="addSp delSp modSp add mod">
        <pc:chgData name="Romina van Rooijen" userId="6e6f4060-f4b4-4c09-95fb-1cf75f1b31b5" providerId="ADAL" clId="{DBD63B4F-DA04-40AB-BD42-20A59C19765A}" dt="2023-03-09T09:28:20.519" v="2379" actId="14100"/>
        <pc:sldMkLst>
          <pc:docMk/>
          <pc:sldMk cId="1135636595" sldId="759"/>
        </pc:sldMkLst>
        <pc:spChg chg="del">
          <ac:chgData name="Romina van Rooijen" userId="6e6f4060-f4b4-4c09-95fb-1cf75f1b31b5" providerId="ADAL" clId="{DBD63B4F-DA04-40AB-BD42-20A59C19765A}" dt="2023-03-09T09:15:14.980" v="1898" actId="478"/>
          <ac:spMkLst>
            <pc:docMk/>
            <pc:sldMk cId="1135636595" sldId="759"/>
            <ac:spMk id="2" creationId="{C456995A-4232-00DF-160B-2B5BB9701A9D}"/>
          </ac:spMkLst>
        </pc:spChg>
        <pc:spChg chg="del">
          <ac:chgData name="Romina van Rooijen" userId="6e6f4060-f4b4-4c09-95fb-1cf75f1b31b5" providerId="ADAL" clId="{DBD63B4F-DA04-40AB-BD42-20A59C19765A}" dt="2023-03-09T09:15:03.876" v="1897" actId="478"/>
          <ac:spMkLst>
            <pc:docMk/>
            <pc:sldMk cId="1135636595" sldId="759"/>
            <ac:spMk id="3" creationId="{272964EF-348B-3B74-8A9A-28413087A4F4}"/>
          </ac:spMkLst>
        </pc:spChg>
        <pc:spChg chg="add mod">
          <ac:chgData name="Romina van Rooijen" userId="6e6f4060-f4b4-4c09-95fb-1cf75f1b31b5" providerId="ADAL" clId="{DBD63B4F-DA04-40AB-BD42-20A59C19765A}" dt="2023-03-09T09:28:20.519" v="2379" actId="14100"/>
          <ac:spMkLst>
            <pc:docMk/>
            <pc:sldMk cId="1135636595" sldId="759"/>
            <ac:spMk id="4" creationId="{6185E59B-BC05-FFC9-62A4-B6EC67703DB5}"/>
          </ac:spMkLst>
        </pc:spChg>
        <pc:spChg chg="add del mod">
          <ac:chgData name="Romina van Rooijen" userId="6e6f4060-f4b4-4c09-95fb-1cf75f1b31b5" providerId="ADAL" clId="{DBD63B4F-DA04-40AB-BD42-20A59C19765A}" dt="2023-03-09T09:15:18.644" v="1901" actId="478"/>
          <ac:spMkLst>
            <pc:docMk/>
            <pc:sldMk cId="1135636595" sldId="759"/>
            <ac:spMk id="7" creationId="{F34A42F3-D651-81B7-11AD-29C91A98F694}"/>
          </ac:spMkLst>
        </pc:spChg>
        <pc:spChg chg="add del mod">
          <ac:chgData name="Romina van Rooijen" userId="6e6f4060-f4b4-4c09-95fb-1cf75f1b31b5" providerId="ADAL" clId="{DBD63B4F-DA04-40AB-BD42-20A59C19765A}" dt="2023-03-09T09:15:16.913" v="1900"/>
          <ac:spMkLst>
            <pc:docMk/>
            <pc:sldMk cId="1135636595" sldId="759"/>
            <ac:spMk id="8" creationId="{39AFD389-6EDC-69AD-0783-20DECD60F5FF}"/>
          </ac:spMkLst>
        </pc:spChg>
        <pc:spChg chg="add mod">
          <ac:chgData name="Romina van Rooijen" userId="6e6f4060-f4b4-4c09-95fb-1cf75f1b31b5" providerId="ADAL" clId="{DBD63B4F-DA04-40AB-BD42-20A59C19765A}" dt="2023-03-09T09:15:19.053" v="1902"/>
          <ac:spMkLst>
            <pc:docMk/>
            <pc:sldMk cId="1135636595" sldId="759"/>
            <ac:spMk id="9" creationId="{3D319150-C9F0-EC11-CE6F-A64F442D0C77}"/>
          </ac:spMkLst>
        </pc:spChg>
        <pc:spChg chg="add mod">
          <ac:chgData name="Romina van Rooijen" userId="6e6f4060-f4b4-4c09-95fb-1cf75f1b31b5" providerId="ADAL" clId="{DBD63B4F-DA04-40AB-BD42-20A59C19765A}" dt="2023-03-09T09:27:55.810" v="2356"/>
          <ac:spMkLst>
            <pc:docMk/>
            <pc:sldMk cId="1135636595" sldId="759"/>
            <ac:spMk id="10" creationId="{75CB3428-902B-4AB6-054D-457F566C4594}"/>
          </ac:spMkLst>
        </pc:spChg>
        <pc:picChg chg="mod">
          <ac:chgData name="Romina van Rooijen" userId="6e6f4060-f4b4-4c09-95fb-1cf75f1b31b5" providerId="ADAL" clId="{DBD63B4F-DA04-40AB-BD42-20A59C19765A}" dt="2023-03-09T09:14:19.003" v="1812" actId="1076"/>
          <ac:picMkLst>
            <pc:docMk/>
            <pc:sldMk cId="1135636595" sldId="759"/>
            <ac:picMk id="5" creationId="{07A3BE56-D3AE-51D2-67DF-F97EF18DE61B}"/>
          </ac:picMkLst>
        </pc:picChg>
      </pc:sldChg>
      <pc:sldChg chg="add del">
        <pc:chgData name="Romina van Rooijen" userId="6e6f4060-f4b4-4c09-95fb-1cf75f1b31b5" providerId="ADAL" clId="{DBD63B4F-DA04-40AB-BD42-20A59C19765A}" dt="2023-03-07T15:05:30.132" v="290" actId="2696"/>
        <pc:sldMkLst>
          <pc:docMk/>
          <pc:sldMk cId="2183002293" sldId="759"/>
        </pc:sldMkLst>
      </pc:sldChg>
      <pc:sldChg chg="add del">
        <pc:chgData name="Romina van Rooijen" userId="6e6f4060-f4b4-4c09-95fb-1cf75f1b31b5" providerId="ADAL" clId="{DBD63B4F-DA04-40AB-BD42-20A59C19765A}" dt="2023-03-07T15:14:13.781" v="404" actId="47"/>
        <pc:sldMkLst>
          <pc:docMk/>
          <pc:sldMk cId="3782602672" sldId="759"/>
        </pc:sldMkLst>
      </pc:sldChg>
      <pc:sldChg chg="del">
        <pc:chgData name="Romina van Rooijen" userId="6e6f4060-f4b4-4c09-95fb-1cf75f1b31b5" providerId="ADAL" clId="{DBD63B4F-DA04-40AB-BD42-20A59C19765A}" dt="2023-03-09T09:11:59.573" v="1740" actId="2696"/>
        <pc:sldMkLst>
          <pc:docMk/>
          <pc:sldMk cId="3847571546" sldId="759"/>
        </pc:sldMkLst>
      </pc:sldChg>
      <pc:sldChg chg="add">
        <pc:chgData name="Romina van Rooijen" userId="6e6f4060-f4b4-4c09-95fb-1cf75f1b31b5" providerId="ADAL" clId="{DBD63B4F-DA04-40AB-BD42-20A59C19765A}" dt="2023-03-08T14:41:08.479" v="704"/>
        <pc:sldMkLst>
          <pc:docMk/>
          <pc:sldMk cId="2158629271" sldId="765"/>
        </pc:sldMkLst>
      </pc:sldChg>
      <pc:sldChg chg="addSp delSp modSp add mod">
        <pc:chgData name="Romina van Rooijen" userId="6e6f4060-f4b4-4c09-95fb-1cf75f1b31b5" providerId="ADAL" clId="{DBD63B4F-DA04-40AB-BD42-20A59C19765A}" dt="2023-03-09T09:26:40.906" v="2317"/>
        <pc:sldMkLst>
          <pc:docMk/>
          <pc:sldMk cId="732636975" sldId="766"/>
        </pc:sldMkLst>
        <pc:spChg chg="add mod">
          <ac:chgData name="Romina van Rooijen" userId="6e6f4060-f4b4-4c09-95fb-1cf75f1b31b5" providerId="ADAL" clId="{DBD63B4F-DA04-40AB-BD42-20A59C19765A}" dt="2023-03-09T09:26:40.906" v="2317"/>
          <ac:spMkLst>
            <pc:docMk/>
            <pc:sldMk cId="732636975" sldId="766"/>
            <ac:spMk id="5" creationId="{A7148E08-DEB4-C045-D7BF-86C61218A5E6}"/>
          </ac:spMkLst>
        </pc:spChg>
        <pc:spChg chg="mod">
          <ac:chgData name="Romina van Rooijen" userId="6e6f4060-f4b4-4c09-95fb-1cf75f1b31b5" providerId="ADAL" clId="{DBD63B4F-DA04-40AB-BD42-20A59C19765A}" dt="2023-03-09T09:25:50.053" v="2314" actId="20577"/>
          <ac:spMkLst>
            <pc:docMk/>
            <pc:sldMk cId="732636975" sldId="766"/>
            <ac:spMk id="12" creationId="{91806A17-1B14-369C-9F2F-05C2DF919F4C}"/>
          </ac:spMkLst>
        </pc:spChg>
        <pc:spChg chg="del">
          <ac:chgData name="Romina van Rooijen" userId="6e6f4060-f4b4-4c09-95fb-1cf75f1b31b5" providerId="ADAL" clId="{DBD63B4F-DA04-40AB-BD42-20A59C19765A}" dt="2023-03-09T08:28:23.493" v="1316" actId="21"/>
          <ac:spMkLst>
            <pc:docMk/>
            <pc:sldMk cId="732636975" sldId="766"/>
            <ac:spMk id="13" creationId="{5638A358-BFB0-4378-5D30-722D4C404C59}"/>
          </ac:spMkLst>
        </pc:spChg>
        <pc:spChg chg="mod ord">
          <ac:chgData name="Romina van Rooijen" userId="6e6f4060-f4b4-4c09-95fb-1cf75f1b31b5" providerId="ADAL" clId="{DBD63B4F-DA04-40AB-BD42-20A59C19765A}" dt="2023-03-09T08:24:50.797" v="1165" actId="14100"/>
          <ac:spMkLst>
            <pc:docMk/>
            <pc:sldMk cId="732636975" sldId="766"/>
            <ac:spMk id="14" creationId="{C43939FC-7D12-227F-FEBD-ACF495205FF0}"/>
          </ac:spMkLst>
        </pc:spChg>
        <pc:picChg chg="add mod">
          <ac:chgData name="Romina van Rooijen" userId="6e6f4060-f4b4-4c09-95fb-1cf75f1b31b5" providerId="ADAL" clId="{DBD63B4F-DA04-40AB-BD42-20A59C19765A}" dt="2023-03-09T08:24:42.439" v="1164" actId="14100"/>
          <ac:picMkLst>
            <pc:docMk/>
            <pc:sldMk cId="732636975" sldId="766"/>
            <ac:picMk id="3" creationId="{B3CD14CA-AC89-DEA2-CDBE-A54E3038739C}"/>
          </ac:picMkLst>
        </pc:picChg>
        <pc:picChg chg="del">
          <ac:chgData name="Romina van Rooijen" userId="6e6f4060-f4b4-4c09-95fb-1cf75f1b31b5" providerId="ADAL" clId="{DBD63B4F-DA04-40AB-BD42-20A59C19765A}" dt="2023-03-09T08:23:28.374" v="1152" actId="478"/>
          <ac:picMkLst>
            <pc:docMk/>
            <pc:sldMk cId="732636975" sldId="766"/>
            <ac:picMk id="6" creationId="{167993A6-94B1-75E1-5516-4CB21C393232}"/>
          </ac:picMkLst>
        </pc:picChg>
        <pc:picChg chg="del">
          <ac:chgData name="Romina van Rooijen" userId="6e6f4060-f4b4-4c09-95fb-1cf75f1b31b5" providerId="ADAL" clId="{DBD63B4F-DA04-40AB-BD42-20A59C19765A}" dt="2023-03-09T08:23:31.237" v="1153" actId="478"/>
          <ac:picMkLst>
            <pc:docMk/>
            <pc:sldMk cId="732636975" sldId="766"/>
            <ac:picMk id="10" creationId="{7F8DF2F1-151A-3CE5-D88A-EFECFD60729D}"/>
          </ac:picMkLst>
        </pc:picChg>
      </pc:sldChg>
      <pc:sldChg chg="addSp delSp modSp add mod">
        <pc:chgData name="Romina van Rooijen" userId="6e6f4060-f4b4-4c09-95fb-1cf75f1b31b5" providerId="ADAL" clId="{DBD63B4F-DA04-40AB-BD42-20A59C19765A}" dt="2023-03-09T09:25:07.130" v="2266" actId="20577"/>
        <pc:sldMkLst>
          <pc:docMk/>
          <pc:sldMk cId="2540277030" sldId="767"/>
        </pc:sldMkLst>
        <pc:spChg chg="add mod">
          <ac:chgData name="Romina van Rooijen" userId="6e6f4060-f4b4-4c09-95fb-1cf75f1b31b5" providerId="ADAL" clId="{DBD63B4F-DA04-40AB-BD42-20A59C19765A}" dt="2023-03-09T08:28:39.579" v="1319" actId="14100"/>
          <ac:spMkLst>
            <pc:docMk/>
            <pc:sldMk cId="2540277030" sldId="767"/>
            <ac:spMk id="5" creationId="{70943439-8F9C-4C16-C828-AA685EE5E731}"/>
          </ac:spMkLst>
        </pc:spChg>
        <pc:spChg chg="add mod">
          <ac:chgData name="Romina van Rooijen" userId="6e6f4060-f4b4-4c09-95fb-1cf75f1b31b5" providerId="ADAL" clId="{DBD63B4F-DA04-40AB-BD42-20A59C19765A}" dt="2023-03-09T09:21:34.380" v="2180"/>
          <ac:spMkLst>
            <pc:docMk/>
            <pc:sldMk cId="2540277030" sldId="767"/>
            <ac:spMk id="7" creationId="{F4C78375-9A76-06A9-1E67-00E271442622}"/>
          </ac:spMkLst>
        </pc:spChg>
        <pc:spChg chg="mod">
          <ac:chgData name="Romina van Rooijen" userId="6e6f4060-f4b4-4c09-95fb-1cf75f1b31b5" providerId="ADAL" clId="{DBD63B4F-DA04-40AB-BD42-20A59C19765A}" dt="2023-03-09T09:25:07.130" v="2266" actId="20577"/>
          <ac:spMkLst>
            <pc:docMk/>
            <pc:sldMk cId="2540277030" sldId="767"/>
            <ac:spMk id="9" creationId="{2D22F7E4-7FB1-4564-6049-50DA8A1B23B4}"/>
          </ac:spMkLst>
        </pc:spChg>
        <pc:picChg chg="add mod">
          <ac:chgData name="Romina van Rooijen" userId="6e6f4060-f4b4-4c09-95fb-1cf75f1b31b5" providerId="ADAL" clId="{DBD63B4F-DA04-40AB-BD42-20A59C19765A}" dt="2023-03-09T08:27:12.992" v="1193" actId="1076"/>
          <ac:picMkLst>
            <pc:docMk/>
            <pc:sldMk cId="2540277030" sldId="767"/>
            <ac:picMk id="4" creationId="{01AD1C3D-FCC4-71FA-63DD-764AA9E1901C}"/>
          </ac:picMkLst>
        </pc:picChg>
        <pc:picChg chg="del">
          <ac:chgData name="Romina van Rooijen" userId="6e6f4060-f4b4-4c09-95fb-1cf75f1b31b5" providerId="ADAL" clId="{DBD63B4F-DA04-40AB-BD42-20A59C19765A}" dt="2023-03-09T08:26:53.726" v="1187" actId="478"/>
          <ac:picMkLst>
            <pc:docMk/>
            <pc:sldMk cId="2540277030" sldId="767"/>
            <ac:picMk id="6" creationId="{E391DA7F-16C5-69EA-F34C-22C81F2B7221}"/>
          </ac:picMkLst>
        </pc:picChg>
      </pc:sldChg>
      <pc:sldChg chg="addSp delSp modSp add del mod">
        <pc:chgData name="Romina van Rooijen" userId="6e6f4060-f4b4-4c09-95fb-1cf75f1b31b5" providerId="ADAL" clId="{DBD63B4F-DA04-40AB-BD42-20A59C19765A}" dt="2023-03-09T09:33:55.423" v="2540" actId="2696"/>
        <pc:sldMkLst>
          <pc:docMk/>
          <pc:sldMk cId="1891292936" sldId="768"/>
        </pc:sldMkLst>
        <pc:spChg chg="mod">
          <ac:chgData name="Romina van Rooijen" userId="6e6f4060-f4b4-4c09-95fb-1cf75f1b31b5" providerId="ADAL" clId="{DBD63B4F-DA04-40AB-BD42-20A59C19765A}" dt="2023-03-09T08:35:00.715" v="1586" actId="1076"/>
          <ac:spMkLst>
            <pc:docMk/>
            <pc:sldMk cId="1891292936" sldId="768"/>
            <ac:spMk id="4" creationId="{E223C07F-F050-674E-BD9E-B483640ADAC3}"/>
          </ac:spMkLst>
        </pc:spChg>
        <pc:spChg chg="add mod">
          <ac:chgData name="Romina van Rooijen" userId="6e6f4060-f4b4-4c09-95fb-1cf75f1b31b5" providerId="ADAL" clId="{DBD63B4F-DA04-40AB-BD42-20A59C19765A}" dt="2023-03-09T08:34:20.135" v="1537" actId="1076"/>
          <ac:spMkLst>
            <pc:docMk/>
            <pc:sldMk cId="1891292936" sldId="768"/>
            <ac:spMk id="5" creationId="{1E9B0BC5-2B10-BB25-1C7E-EE18C5C873D4}"/>
          </ac:spMkLst>
        </pc:spChg>
        <pc:spChg chg="add mod">
          <ac:chgData name="Romina van Rooijen" userId="6e6f4060-f4b4-4c09-95fb-1cf75f1b31b5" providerId="ADAL" clId="{DBD63B4F-DA04-40AB-BD42-20A59C19765A}" dt="2023-03-09T09:27:35.042" v="2353" actId="14100"/>
          <ac:spMkLst>
            <pc:docMk/>
            <pc:sldMk cId="1891292936" sldId="768"/>
            <ac:spMk id="6" creationId="{A4B01817-9883-D93C-BACC-45A876885440}"/>
          </ac:spMkLst>
        </pc:spChg>
        <pc:spChg chg="mod">
          <ac:chgData name="Romina van Rooijen" userId="6e6f4060-f4b4-4c09-95fb-1cf75f1b31b5" providerId="ADAL" clId="{DBD63B4F-DA04-40AB-BD42-20A59C19765A}" dt="2023-03-09T08:35:10.462" v="1591" actId="20577"/>
          <ac:spMkLst>
            <pc:docMk/>
            <pc:sldMk cId="1891292936" sldId="768"/>
            <ac:spMk id="12" creationId="{91806A17-1B14-369C-9F2F-05C2DF919F4C}"/>
          </ac:spMkLst>
        </pc:spChg>
        <pc:spChg chg="del">
          <ac:chgData name="Romina van Rooijen" userId="6e6f4060-f4b4-4c09-95fb-1cf75f1b31b5" providerId="ADAL" clId="{DBD63B4F-DA04-40AB-BD42-20A59C19765A}" dt="2023-03-09T08:33:44.477" v="1514" actId="478"/>
          <ac:spMkLst>
            <pc:docMk/>
            <pc:sldMk cId="1891292936" sldId="768"/>
            <ac:spMk id="14" creationId="{C43939FC-7D12-227F-FEBD-ACF495205FF0}"/>
          </ac:spMkLst>
        </pc:spChg>
        <pc:picChg chg="add mod">
          <ac:chgData name="Romina van Rooijen" userId="6e6f4060-f4b4-4c09-95fb-1cf75f1b31b5" providerId="ADAL" clId="{DBD63B4F-DA04-40AB-BD42-20A59C19765A}" dt="2023-03-09T08:33:40.491" v="1513"/>
          <ac:picMkLst>
            <pc:docMk/>
            <pc:sldMk cId="1891292936" sldId="768"/>
            <ac:picMk id="2" creationId="{756008EA-5138-356F-320B-1E9959D8A297}"/>
          </ac:picMkLst>
        </pc:picChg>
        <pc:picChg chg="del">
          <ac:chgData name="Romina van Rooijen" userId="6e6f4060-f4b4-4c09-95fb-1cf75f1b31b5" providerId="ADAL" clId="{DBD63B4F-DA04-40AB-BD42-20A59C19765A}" dt="2023-03-09T08:33:27.410" v="1512" actId="478"/>
          <ac:picMkLst>
            <pc:docMk/>
            <pc:sldMk cId="1891292936" sldId="768"/>
            <ac:picMk id="3" creationId="{B3CD14CA-AC89-DEA2-CDBE-A54E3038739C}"/>
          </ac:picMkLst>
        </pc:picChg>
      </pc:sldChg>
      <pc:sldChg chg="modSp add mod">
        <pc:chgData name="Romina van Rooijen" userId="6e6f4060-f4b4-4c09-95fb-1cf75f1b31b5" providerId="ADAL" clId="{DBD63B4F-DA04-40AB-BD42-20A59C19765A}" dt="2023-03-09T09:35:08.864" v="2559" actId="20577"/>
        <pc:sldMkLst>
          <pc:docMk/>
          <pc:sldMk cId="3312230124" sldId="768"/>
        </pc:sldMkLst>
        <pc:spChg chg="mod">
          <ac:chgData name="Romina van Rooijen" userId="6e6f4060-f4b4-4c09-95fb-1cf75f1b31b5" providerId="ADAL" clId="{DBD63B4F-DA04-40AB-BD42-20A59C19765A}" dt="2023-03-09T09:35:08.864" v="2559" actId="20577"/>
          <ac:spMkLst>
            <pc:docMk/>
            <pc:sldMk cId="3312230124" sldId="768"/>
            <ac:spMk id="12" creationId="{91806A17-1B14-369C-9F2F-05C2DF919F4C}"/>
          </ac:spMkLst>
        </pc:spChg>
      </pc:sldChg>
      <pc:sldChg chg="addSp delSp modSp add mod modNotesTx">
        <pc:chgData name="Romina van Rooijen" userId="6e6f4060-f4b4-4c09-95fb-1cf75f1b31b5" providerId="ADAL" clId="{DBD63B4F-DA04-40AB-BD42-20A59C19765A}" dt="2023-03-09T09:49:44.899" v="2877" actId="1076"/>
        <pc:sldMkLst>
          <pc:docMk/>
          <pc:sldMk cId="1211591622" sldId="770"/>
        </pc:sldMkLst>
        <pc:spChg chg="mod">
          <ac:chgData name="Romina van Rooijen" userId="6e6f4060-f4b4-4c09-95fb-1cf75f1b31b5" providerId="ADAL" clId="{DBD63B4F-DA04-40AB-BD42-20A59C19765A}" dt="2023-03-09T09:20:16.395" v="2154" actId="20577"/>
          <ac:spMkLst>
            <pc:docMk/>
            <pc:sldMk cId="1211591622" sldId="770"/>
            <ac:spMk id="2" creationId="{4AF3910A-363E-8E40-B49B-C1A9A6A9E998}"/>
          </ac:spMkLst>
        </pc:spChg>
        <pc:spChg chg="mod">
          <ac:chgData name="Romina van Rooijen" userId="6e6f4060-f4b4-4c09-95fb-1cf75f1b31b5" providerId="ADAL" clId="{DBD63B4F-DA04-40AB-BD42-20A59C19765A}" dt="2023-03-09T09:49:37.875" v="2875" actId="27636"/>
          <ac:spMkLst>
            <pc:docMk/>
            <pc:sldMk cId="1211591622" sldId="770"/>
            <ac:spMk id="6" creationId="{79AE3BF5-BB3A-FC46-BA15-BB5E419A8F40}"/>
          </ac:spMkLst>
        </pc:spChg>
        <pc:spChg chg="mod">
          <ac:chgData name="Romina van Rooijen" userId="6e6f4060-f4b4-4c09-95fb-1cf75f1b31b5" providerId="ADAL" clId="{DBD63B4F-DA04-40AB-BD42-20A59C19765A}" dt="2023-03-09T09:49:08.148" v="2867" actId="1076"/>
          <ac:spMkLst>
            <pc:docMk/>
            <pc:sldMk cId="1211591622" sldId="770"/>
            <ac:spMk id="9" creationId="{C31D7A68-440F-4314-9DBF-221D172AC208}"/>
          </ac:spMkLst>
        </pc:spChg>
        <pc:picChg chg="add mod">
          <ac:chgData name="Romina van Rooijen" userId="6e6f4060-f4b4-4c09-95fb-1cf75f1b31b5" providerId="ADAL" clId="{DBD63B4F-DA04-40AB-BD42-20A59C19765A}" dt="2023-03-09T09:49:44.899" v="2877" actId="1076"/>
          <ac:picMkLst>
            <pc:docMk/>
            <pc:sldMk cId="1211591622" sldId="770"/>
            <ac:picMk id="4" creationId="{B16E3866-0C22-10D3-D84C-8657EB2A5ABC}"/>
          </ac:picMkLst>
        </pc:picChg>
        <pc:picChg chg="del">
          <ac:chgData name="Romina van Rooijen" userId="6e6f4060-f4b4-4c09-95fb-1cf75f1b31b5" providerId="ADAL" clId="{DBD63B4F-DA04-40AB-BD42-20A59C19765A}" dt="2023-03-09T09:20:18.843" v="2155" actId="478"/>
          <ac:picMkLst>
            <pc:docMk/>
            <pc:sldMk cId="1211591622" sldId="770"/>
            <ac:picMk id="10" creationId="{44D1F066-ECC5-66B9-E2C6-4E24753B0E95}"/>
          </ac:picMkLst>
        </pc:picChg>
      </pc:sldChg>
      <pc:sldChg chg="add">
        <pc:chgData name="Romina van Rooijen" userId="6e6f4060-f4b4-4c09-95fb-1cf75f1b31b5" providerId="ADAL" clId="{DBD63B4F-DA04-40AB-BD42-20A59C19765A}" dt="2023-03-09T09:20:07.322" v="2128"/>
        <pc:sldMkLst>
          <pc:docMk/>
          <pc:sldMk cId="3611173082" sldId="771"/>
        </pc:sldMkLst>
      </pc:sldChg>
      <pc:sldChg chg="addSp modSp add del mod">
        <pc:chgData name="Romina van Rooijen" userId="6e6f4060-f4b4-4c09-95fb-1cf75f1b31b5" providerId="ADAL" clId="{DBD63B4F-DA04-40AB-BD42-20A59C19765A}" dt="2023-03-09T09:32:43.141" v="2513" actId="2696"/>
        <pc:sldMkLst>
          <pc:docMk/>
          <pc:sldMk cId="1051172643" sldId="772"/>
        </pc:sldMkLst>
        <pc:spChg chg="add mod">
          <ac:chgData name="Romina van Rooijen" userId="6e6f4060-f4b4-4c09-95fb-1cf75f1b31b5" providerId="ADAL" clId="{DBD63B4F-DA04-40AB-BD42-20A59C19765A}" dt="2023-03-09T09:31:27.787" v="2447" actId="14100"/>
          <ac:spMkLst>
            <pc:docMk/>
            <pc:sldMk cId="1051172643" sldId="772"/>
            <ac:spMk id="3" creationId="{499ED351-57C8-B7DF-5223-A8A780113139}"/>
          </ac:spMkLst>
        </pc:spChg>
        <pc:spChg chg="mod">
          <ac:chgData name="Romina van Rooijen" userId="6e6f4060-f4b4-4c09-95fb-1cf75f1b31b5" providerId="ADAL" clId="{DBD63B4F-DA04-40AB-BD42-20A59C19765A}" dt="2023-03-09T09:31:03.627" v="2443" actId="20577"/>
          <ac:spMkLst>
            <pc:docMk/>
            <pc:sldMk cId="1051172643" sldId="772"/>
            <ac:spMk id="4" creationId="{F805D2D3-3286-A7DF-678D-594DEBD029C6}"/>
          </ac:spMkLst>
        </pc:spChg>
        <pc:picChg chg="mod">
          <ac:chgData name="Romina van Rooijen" userId="6e6f4060-f4b4-4c09-95fb-1cf75f1b31b5" providerId="ADAL" clId="{DBD63B4F-DA04-40AB-BD42-20A59C19765A}" dt="2023-03-09T09:31:30.370" v="2448" actId="1076"/>
          <ac:picMkLst>
            <pc:docMk/>
            <pc:sldMk cId="1051172643" sldId="772"/>
            <ac:picMk id="5" creationId="{4314BF3E-8620-CE9D-3D9E-DD6EE6E9BCF7}"/>
          </ac:picMkLst>
        </pc:picChg>
      </pc:sldChg>
      <pc:sldChg chg="add">
        <pc:chgData name="Romina van Rooijen" userId="6e6f4060-f4b4-4c09-95fb-1cf75f1b31b5" providerId="ADAL" clId="{DBD63B4F-DA04-40AB-BD42-20A59C19765A}" dt="2023-03-09T09:32:47.987" v="2514"/>
        <pc:sldMkLst>
          <pc:docMk/>
          <pc:sldMk cId="2873171174" sldId="772"/>
        </pc:sldMkLst>
      </pc:sldChg>
      <pc:sldChg chg="addSp delSp modSp add mod ord modNotesTx">
        <pc:chgData name="Romina van Rooijen" userId="6e6f4060-f4b4-4c09-95fb-1cf75f1b31b5" providerId="ADAL" clId="{DBD63B4F-DA04-40AB-BD42-20A59C19765A}" dt="2023-03-09T09:55:04.769" v="3081" actId="113"/>
        <pc:sldMkLst>
          <pc:docMk/>
          <pc:sldMk cId="3625845900" sldId="773"/>
        </pc:sldMkLst>
        <pc:spChg chg="mod">
          <ac:chgData name="Romina van Rooijen" userId="6e6f4060-f4b4-4c09-95fb-1cf75f1b31b5" providerId="ADAL" clId="{DBD63B4F-DA04-40AB-BD42-20A59C19765A}" dt="2023-03-09T09:53:27.587" v="2916" actId="27636"/>
          <ac:spMkLst>
            <pc:docMk/>
            <pc:sldMk cId="3625845900" sldId="773"/>
            <ac:spMk id="2" creationId="{F491ECC0-8CB0-9749-8F28-F53B10C804BB}"/>
          </ac:spMkLst>
        </pc:spChg>
        <pc:spChg chg="mod">
          <ac:chgData name="Romina van Rooijen" userId="6e6f4060-f4b4-4c09-95fb-1cf75f1b31b5" providerId="ADAL" clId="{DBD63B4F-DA04-40AB-BD42-20A59C19765A}" dt="2023-03-09T09:55:04.769" v="3081" actId="113"/>
          <ac:spMkLst>
            <pc:docMk/>
            <pc:sldMk cId="3625845900" sldId="773"/>
            <ac:spMk id="3" creationId="{3395833B-860C-7B4C-96A4-6D2E4FF89D16}"/>
          </ac:spMkLst>
        </pc:spChg>
        <pc:picChg chg="add mod">
          <ac:chgData name="Romina van Rooijen" userId="6e6f4060-f4b4-4c09-95fb-1cf75f1b31b5" providerId="ADAL" clId="{DBD63B4F-DA04-40AB-BD42-20A59C19765A}" dt="2023-03-09T09:53:29.902" v="2917" actId="1076"/>
          <ac:picMkLst>
            <pc:docMk/>
            <pc:sldMk cId="3625845900" sldId="773"/>
            <ac:picMk id="5" creationId="{BA441842-D769-82CB-1681-AFC2D4590D8A}"/>
          </ac:picMkLst>
        </pc:picChg>
        <pc:picChg chg="del">
          <ac:chgData name="Romina van Rooijen" userId="6e6f4060-f4b4-4c09-95fb-1cf75f1b31b5" providerId="ADAL" clId="{DBD63B4F-DA04-40AB-BD42-20A59C19765A}" dt="2023-03-09T09:51:05.393" v="2882" actId="478"/>
          <ac:picMkLst>
            <pc:docMk/>
            <pc:sldMk cId="3625845900" sldId="773"/>
            <ac:picMk id="12" creationId="{818CBCA0-3F09-5719-80FD-082F91819CE2}"/>
          </ac:picMkLst>
        </pc:picChg>
      </pc:sldChg>
      <pc:sldChg chg="delSp modSp add mod setBg delDesignElem">
        <pc:chgData name="Romina van Rooijen" userId="6e6f4060-f4b4-4c09-95fb-1cf75f1b31b5" providerId="ADAL" clId="{DBD63B4F-DA04-40AB-BD42-20A59C19765A}" dt="2023-03-09T10:51:02.860" v="3090" actId="20577"/>
        <pc:sldMkLst>
          <pc:docMk/>
          <pc:sldMk cId="2689923100" sldId="781"/>
        </pc:sldMkLst>
        <pc:spChg chg="mod">
          <ac:chgData name="Romina van Rooijen" userId="6e6f4060-f4b4-4c09-95fb-1cf75f1b31b5" providerId="ADAL" clId="{DBD63B4F-DA04-40AB-BD42-20A59C19765A}" dt="2023-03-09T10:51:02.860" v="3090" actId="20577"/>
          <ac:spMkLst>
            <pc:docMk/>
            <pc:sldMk cId="2689923100" sldId="781"/>
            <ac:spMk id="2" creationId="{4AF3910A-363E-8E40-B49B-C1A9A6A9E998}"/>
          </ac:spMkLst>
        </pc:spChg>
        <pc:spChg chg="del">
          <ac:chgData name="Romina van Rooijen" userId="6e6f4060-f4b4-4c09-95fb-1cf75f1b31b5" providerId="ADAL" clId="{DBD63B4F-DA04-40AB-BD42-20A59C19765A}" dt="2023-03-09T10:50:20.551" v="3083"/>
          <ac:spMkLst>
            <pc:docMk/>
            <pc:sldMk cId="2689923100" sldId="781"/>
            <ac:spMk id="17" creationId="{04812C46-200A-4DEB-A05E-3ED6C68C2387}"/>
          </ac:spMkLst>
        </pc:spChg>
        <pc:spChg chg="del">
          <ac:chgData name="Romina van Rooijen" userId="6e6f4060-f4b4-4c09-95fb-1cf75f1b31b5" providerId="ADAL" clId="{DBD63B4F-DA04-40AB-BD42-20A59C19765A}" dt="2023-03-09T10:50:20.551" v="3083"/>
          <ac:spMkLst>
            <pc:docMk/>
            <pc:sldMk cId="2689923100" sldId="781"/>
            <ac:spMk id="18" creationId="{D1EA859B-E555-4109-94F3-6700E046E008}"/>
          </ac:spMkLst>
        </pc:spChg>
        <pc:picChg chg="mod">
          <ac:chgData name="Romina van Rooijen" userId="6e6f4060-f4b4-4c09-95fb-1cf75f1b31b5" providerId="ADAL" clId="{DBD63B4F-DA04-40AB-BD42-20A59C19765A}" dt="2023-03-09T10:50:52.395" v="3088" actId="1076"/>
          <ac:picMkLst>
            <pc:docMk/>
            <pc:sldMk cId="2689923100" sldId="781"/>
            <ac:picMk id="5" creationId="{6D3C7AF4-B2CB-F93C-58F9-9A0091515A81}"/>
          </ac:picMkLst>
        </pc:picChg>
      </pc:sldChg>
      <pc:sldChg chg="delSp add del setBg delDesignElem">
        <pc:chgData name="Romina van Rooijen" userId="6e6f4060-f4b4-4c09-95fb-1cf75f1b31b5" providerId="ADAL" clId="{DBD63B4F-DA04-40AB-BD42-20A59C19765A}" dt="2023-03-09T10:50:41.458" v="3086" actId="47"/>
        <pc:sldMkLst>
          <pc:docMk/>
          <pc:sldMk cId="832256259" sldId="782"/>
        </pc:sldMkLst>
        <pc:spChg chg="del">
          <ac:chgData name="Romina van Rooijen" userId="6e6f4060-f4b4-4c09-95fb-1cf75f1b31b5" providerId="ADAL" clId="{DBD63B4F-DA04-40AB-BD42-20A59C19765A}" dt="2023-03-09T10:50:36.924" v="3085"/>
          <ac:spMkLst>
            <pc:docMk/>
            <pc:sldMk cId="832256259" sldId="782"/>
            <ac:spMk id="17" creationId="{04812C46-200A-4DEB-A05E-3ED6C68C2387}"/>
          </ac:spMkLst>
        </pc:spChg>
        <pc:spChg chg="del">
          <ac:chgData name="Romina van Rooijen" userId="6e6f4060-f4b4-4c09-95fb-1cf75f1b31b5" providerId="ADAL" clId="{DBD63B4F-DA04-40AB-BD42-20A59C19765A}" dt="2023-03-09T10:50:36.924" v="3085"/>
          <ac:spMkLst>
            <pc:docMk/>
            <pc:sldMk cId="832256259" sldId="782"/>
            <ac:spMk id="18" creationId="{D1EA859B-E555-4109-94F3-6700E046E008}"/>
          </ac:spMkLst>
        </pc:spChg>
      </pc:sldChg>
      <pc:sldChg chg="addSp delSp modSp add mod ord">
        <pc:chgData name="Romina van Rooijen" userId="6e6f4060-f4b4-4c09-95fb-1cf75f1b31b5" providerId="ADAL" clId="{DBD63B4F-DA04-40AB-BD42-20A59C19765A}" dt="2023-03-09T10:59:13.671" v="3192" actId="20577"/>
        <pc:sldMkLst>
          <pc:docMk/>
          <pc:sldMk cId="1463509691" sldId="782"/>
        </pc:sldMkLst>
        <pc:spChg chg="mod">
          <ac:chgData name="Romina van Rooijen" userId="6e6f4060-f4b4-4c09-95fb-1cf75f1b31b5" providerId="ADAL" clId="{DBD63B4F-DA04-40AB-BD42-20A59C19765A}" dt="2023-03-09T10:59:13.671" v="3192" actId="20577"/>
          <ac:spMkLst>
            <pc:docMk/>
            <pc:sldMk cId="1463509691" sldId="782"/>
            <ac:spMk id="2" creationId="{4AF3910A-363E-8E40-B49B-C1A9A6A9E998}"/>
          </ac:spMkLst>
        </pc:spChg>
        <pc:spChg chg="mod">
          <ac:chgData name="Romina van Rooijen" userId="6e6f4060-f4b4-4c09-95fb-1cf75f1b31b5" providerId="ADAL" clId="{DBD63B4F-DA04-40AB-BD42-20A59C19765A}" dt="2023-03-09T10:59:03.505" v="3186" actId="20577"/>
          <ac:spMkLst>
            <pc:docMk/>
            <pc:sldMk cId="1463509691" sldId="782"/>
            <ac:spMk id="6" creationId="{79AE3BF5-BB3A-FC46-BA15-BB5E419A8F40}"/>
          </ac:spMkLst>
        </pc:spChg>
        <pc:spChg chg="mod">
          <ac:chgData name="Romina van Rooijen" userId="6e6f4060-f4b4-4c09-95fb-1cf75f1b31b5" providerId="ADAL" clId="{DBD63B4F-DA04-40AB-BD42-20A59C19765A}" dt="2023-03-09T10:54:47.734" v="3120"/>
          <ac:spMkLst>
            <pc:docMk/>
            <pc:sldMk cId="1463509691" sldId="782"/>
            <ac:spMk id="9" creationId="{C31D7A68-440F-4314-9DBF-221D172AC208}"/>
          </ac:spMkLst>
        </pc:spChg>
        <pc:picChg chg="del">
          <ac:chgData name="Romina van Rooijen" userId="6e6f4060-f4b4-4c09-95fb-1cf75f1b31b5" providerId="ADAL" clId="{DBD63B4F-DA04-40AB-BD42-20A59C19765A}" dt="2023-03-09T10:54:29.008" v="3117" actId="478"/>
          <ac:picMkLst>
            <pc:docMk/>
            <pc:sldMk cId="1463509691" sldId="782"/>
            <ac:picMk id="4" creationId="{B16E3866-0C22-10D3-D84C-8657EB2A5ABC}"/>
          </ac:picMkLst>
        </pc:picChg>
        <pc:picChg chg="add del mod">
          <ac:chgData name="Romina van Rooijen" userId="6e6f4060-f4b4-4c09-95fb-1cf75f1b31b5" providerId="ADAL" clId="{DBD63B4F-DA04-40AB-BD42-20A59C19765A}" dt="2023-03-09T10:56:29.179" v="3124" actId="478"/>
          <ac:picMkLst>
            <pc:docMk/>
            <pc:sldMk cId="1463509691" sldId="782"/>
            <ac:picMk id="5" creationId="{B9A23E30-095B-F8D5-5129-3B8D651EC90C}"/>
          </ac:picMkLst>
        </pc:picChg>
        <pc:picChg chg="add mod">
          <ac:chgData name="Romina van Rooijen" userId="6e6f4060-f4b4-4c09-95fb-1cf75f1b31b5" providerId="ADAL" clId="{DBD63B4F-DA04-40AB-BD42-20A59C19765A}" dt="2023-03-09T10:56:42.995" v="3129" actId="1076"/>
          <ac:picMkLst>
            <pc:docMk/>
            <pc:sldMk cId="1463509691" sldId="782"/>
            <ac:picMk id="10" creationId="{87BC9789-93E1-B600-8009-366906D3488F}"/>
          </ac:picMkLst>
        </pc:picChg>
      </pc:sldChg>
      <pc:sldChg chg="modSp add mod">
        <pc:chgData name="Romina van Rooijen" userId="6e6f4060-f4b4-4c09-95fb-1cf75f1b31b5" providerId="ADAL" clId="{DBD63B4F-DA04-40AB-BD42-20A59C19765A}" dt="2023-03-09T17:57:26.670" v="3438" actId="20577"/>
        <pc:sldMkLst>
          <pc:docMk/>
          <pc:sldMk cId="741080811" sldId="783"/>
        </pc:sldMkLst>
        <pc:spChg chg="mod">
          <ac:chgData name="Romina van Rooijen" userId="6e6f4060-f4b4-4c09-95fb-1cf75f1b31b5" providerId="ADAL" clId="{DBD63B4F-DA04-40AB-BD42-20A59C19765A}" dt="2023-03-09T17:56:44.641" v="3353" actId="120"/>
          <ac:spMkLst>
            <pc:docMk/>
            <pc:sldMk cId="741080811" sldId="783"/>
            <ac:spMk id="7" creationId="{03CE4110-AB8B-CE85-B1EB-BAC5B1206AF3}"/>
          </ac:spMkLst>
        </pc:spChg>
        <pc:spChg chg="mod">
          <ac:chgData name="Romina van Rooijen" userId="6e6f4060-f4b4-4c09-95fb-1cf75f1b31b5" providerId="ADAL" clId="{DBD63B4F-DA04-40AB-BD42-20A59C19765A}" dt="2023-03-09T17:57:26.670" v="3438" actId="20577"/>
          <ac:spMkLst>
            <pc:docMk/>
            <pc:sldMk cId="741080811" sldId="783"/>
            <ac:spMk id="8" creationId="{0D21F075-5E74-ACEF-9858-E698C8D6D5BC}"/>
          </ac:spMkLst>
        </pc:spChg>
      </pc:sldChg>
      <pc:sldChg chg="add del">
        <pc:chgData name="Romina van Rooijen" userId="6e6f4060-f4b4-4c09-95fb-1cf75f1b31b5" providerId="ADAL" clId="{DBD63B4F-DA04-40AB-BD42-20A59C19765A}" dt="2023-03-09T10:54:34.678" v="3119"/>
        <pc:sldMkLst>
          <pc:docMk/>
          <pc:sldMk cId="870162519" sldId="783"/>
        </pc:sldMkLst>
      </pc:sldChg>
      <pc:sldChg chg="modSp add mod">
        <pc:chgData name="Romina van Rooijen" userId="6e6f4060-f4b4-4c09-95fb-1cf75f1b31b5" providerId="ADAL" clId="{DBD63B4F-DA04-40AB-BD42-20A59C19765A}" dt="2023-03-09T18:03:57.315" v="3687" actId="1076"/>
        <pc:sldMkLst>
          <pc:docMk/>
          <pc:sldMk cId="1224543875" sldId="784"/>
        </pc:sldMkLst>
        <pc:spChg chg="mod">
          <ac:chgData name="Romina van Rooijen" userId="6e6f4060-f4b4-4c09-95fb-1cf75f1b31b5" providerId="ADAL" clId="{DBD63B4F-DA04-40AB-BD42-20A59C19765A}" dt="2023-03-09T18:01:48.452" v="3522" actId="20577"/>
          <ac:spMkLst>
            <pc:docMk/>
            <pc:sldMk cId="1224543875" sldId="784"/>
            <ac:spMk id="2" creationId="{CFFAA749-D71E-C96A-10F7-C16AB8736ADA}"/>
          </ac:spMkLst>
        </pc:spChg>
        <pc:spChg chg="mod">
          <ac:chgData name="Romina van Rooijen" userId="6e6f4060-f4b4-4c09-95fb-1cf75f1b31b5" providerId="ADAL" clId="{DBD63B4F-DA04-40AB-BD42-20A59C19765A}" dt="2023-03-09T18:03:21.931" v="3603" actId="20577"/>
          <ac:spMkLst>
            <pc:docMk/>
            <pc:sldMk cId="1224543875" sldId="784"/>
            <ac:spMk id="4" creationId="{499CA4D3-2CA0-18BA-4E95-65A2B658C88B}"/>
          </ac:spMkLst>
        </pc:spChg>
        <pc:spChg chg="mod">
          <ac:chgData name="Romina van Rooijen" userId="6e6f4060-f4b4-4c09-95fb-1cf75f1b31b5" providerId="ADAL" clId="{DBD63B4F-DA04-40AB-BD42-20A59C19765A}" dt="2023-03-09T18:03:57.315" v="3687" actId="1076"/>
          <ac:spMkLst>
            <pc:docMk/>
            <pc:sldMk cId="1224543875" sldId="784"/>
            <ac:spMk id="5" creationId="{02161E72-4420-7E8B-5781-F32BFDCCB0CD}"/>
          </ac:spMkLst>
        </pc:spChg>
        <pc:spChg chg="mod">
          <ac:chgData name="Romina van Rooijen" userId="6e6f4060-f4b4-4c09-95fb-1cf75f1b31b5" providerId="ADAL" clId="{DBD63B4F-DA04-40AB-BD42-20A59C19765A}" dt="2023-03-09T18:02:54.252" v="3531" actId="20577"/>
          <ac:spMkLst>
            <pc:docMk/>
            <pc:sldMk cId="1224543875" sldId="784"/>
            <ac:spMk id="8" creationId="{0D21F075-5E74-ACEF-9858-E698C8D6D5BC}"/>
          </ac:spMkLst>
        </pc:spChg>
      </pc:sldChg>
      <pc:sldChg chg="add">
        <pc:chgData name="Romina van Rooijen" userId="6e6f4060-f4b4-4c09-95fb-1cf75f1b31b5" providerId="ADAL" clId="{DBD63B4F-DA04-40AB-BD42-20A59C19765A}" dt="2023-03-09T17:58:45.198" v="3439"/>
        <pc:sldMkLst>
          <pc:docMk/>
          <pc:sldMk cId="609854527" sldId="785"/>
        </pc:sldMkLst>
      </pc:sldChg>
      <pc:sldChg chg="addSp delSp modSp add mod">
        <pc:chgData name="Romina van Rooijen" userId="6e6f4060-f4b4-4c09-95fb-1cf75f1b31b5" providerId="ADAL" clId="{DBD63B4F-DA04-40AB-BD42-20A59C19765A}" dt="2023-03-09T18:00:51.882" v="3467" actId="1076"/>
        <pc:sldMkLst>
          <pc:docMk/>
          <pc:sldMk cId="1926366682" sldId="786"/>
        </pc:sldMkLst>
        <pc:spChg chg="mod">
          <ac:chgData name="Romina van Rooijen" userId="6e6f4060-f4b4-4c09-95fb-1cf75f1b31b5" providerId="ADAL" clId="{DBD63B4F-DA04-40AB-BD42-20A59C19765A}" dt="2023-03-09T18:00:13.905" v="3449" actId="14100"/>
          <ac:spMkLst>
            <pc:docMk/>
            <pc:sldMk cId="1926366682" sldId="786"/>
            <ac:spMk id="3" creationId="{3395833B-860C-7B4C-96A4-6D2E4FF89D16}"/>
          </ac:spMkLst>
        </pc:spChg>
        <pc:spChg chg="add del mod">
          <ac:chgData name="Romina van Rooijen" userId="6e6f4060-f4b4-4c09-95fb-1cf75f1b31b5" providerId="ADAL" clId="{DBD63B4F-DA04-40AB-BD42-20A59C19765A}" dt="2023-03-09T17:59:44.434" v="3446"/>
          <ac:spMkLst>
            <pc:docMk/>
            <pc:sldMk cId="1926366682" sldId="786"/>
            <ac:spMk id="4" creationId="{B3A78FCF-8AA3-F18E-C9F6-81AA3E846786}"/>
          </ac:spMkLst>
        </pc:spChg>
        <pc:spChg chg="mod">
          <ac:chgData name="Romina van Rooijen" userId="6e6f4060-f4b4-4c09-95fb-1cf75f1b31b5" providerId="ADAL" clId="{DBD63B4F-DA04-40AB-BD42-20A59C19765A}" dt="2023-03-09T17:59:29.764" v="3442"/>
          <ac:spMkLst>
            <pc:docMk/>
            <pc:sldMk cId="1926366682" sldId="786"/>
            <ac:spMk id="6" creationId="{0993F9F5-C160-D38F-AF06-DD6AD3825A02}"/>
          </ac:spMkLst>
        </pc:spChg>
        <pc:spChg chg="add mod">
          <ac:chgData name="Romina van Rooijen" userId="6e6f4060-f4b4-4c09-95fb-1cf75f1b31b5" providerId="ADAL" clId="{DBD63B4F-DA04-40AB-BD42-20A59C19765A}" dt="2023-03-09T18:00:51.882" v="3467" actId="1076"/>
          <ac:spMkLst>
            <pc:docMk/>
            <pc:sldMk cId="1926366682" sldId="786"/>
            <ac:spMk id="7" creationId="{ECDB8721-DA57-7BD6-6902-D822CB304382}"/>
          </ac:spMkLst>
        </pc:spChg>
        <pc:picChg chg="mod">
          <ac:chgData name="Romina van Rooijen" userId="6e6f4060-f4b4-4c09-95fb-1cf75f1b31b5" providerId="ADAL" clId="{DBD63B4F-DA04-40AB-BD42-20A59C19765A}" dt="2023-03-09T17:59:26.325" v="3441" actId="1076"/>
          <ac:picMkLst>
            <pc:docMk/>
            <pc:sldMk cId="1926366682" sldId="786"/>
            <ac:picMk id="5" creationId="{BA441842-D769-82CB-1681-AFC2D4590D8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0"/>
          <c:order val="0"/>
          <c:tx>
            <c:strRef>
              <c:f>Blad1!$B$1</c:f>
              <c:strCache>
                <c:ptCount val="1"/>
                <c:pt idx="0">
                  <c:v>Verkoop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66-0C46-B0CE-A5B11DE7B9D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66-0C46-B0CE-A5B11DE7B9D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C66-0C46-B0CE-A5B11DE7B9D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C66-0C46-B0CE-A5B11DE7B9DB}"/>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6FB-0445-AEDD-C95610AAF35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a:t>Inkoop</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0"/>
          <c:order val="0"/>
          <c:tx>
            <c:strRef>
              <c:f>Blad1!$B$1</c:f>
              <c:strCache>
                <c:ptCount val="1"/>
                <c:pt idx="0">
                  <c:v>Verkoop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15-EB4E-A962-B84E9EBEF5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15-EB4E-A962-B84E9EBEF5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15-EB4E-A962-B84E9EBEF5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515-EB4E-A962-B84E9EBEF5CD}"/>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6FB-0445-AEDD-C95610AAF35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a:t>Trainingen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0"/>
          <c:order val="0"/>
          <c:tx>
            <c:strRef>
              <c:f>Blad1!$B$1</c:f>
              <c:strCache>
                <c:ptCount val="1"/>
                <c:pt idx="0">
                  <c:v>Verkoop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15-EB4E-A962-B84E9EBEF5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15-EB4E-A962-B84E9EBEF5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15-EB4E-A962-B84E9EBEF5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515-EB4E-A962-B84E9EBEF5CD}"/>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6FB-0445-AEDD-C95610AAF35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50F7412-BC97-7A4F-95E0-F1F3307737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FD13A833-C472-7146-B794-90A129E07F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0A8AB8-D15F-7B48-B997-A793447B3B83}" type="datetimeFigureOut">
              <a:rPr lang="nl-NL" smtClean="0"/>
              <a:t>14-3-2023</a:t>
            </a:fld>
            <a:endParaRPr lang="nl-NL"/>
          </a:p>
        </p:txBody>
      </p:sp>
      <p:sp>
        <p:nvSpPr>
          <p:cNvPr id="4" name="Tijdelijke aanduiding voor voettekst 3">
            <a:extLst>
              <a:ext uri="{FF2B5EF4-FFF2-40B4-BE49-F238E27FC236}">
                <a16:creationId xmlns:a16="http://schemas.microsoft.com/office/drawing/2014/main" id="{0874032D-D5F5-D642-86DB-FF783A1F6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DD8115B6-943C-3147-9FEC-35303EAAA6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C4247C-1303-2240-86C2-A8EC2E8912B6}" type="slidenum">
              <a:rPr lang="nl-NL" smtClean="0"/>
              <a:t>‹nr.›</a:t>
            </a:fld>
            <a:endParaRPr lang="nl-NL"/>
          </a:p>
        </p:txBody>
      </p:sp>
    </p:spTree>
    <p:extLst>
      <p:ext uri="{BB962C8B-B14F-4D97-AF65-F5344CB8AC3E}">
        <p14:creationId xmlns:p14="http://schemas.microsoft.com/office/powerpoint/2010/main" val="3626857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0F46C-F089-4F9C-97E0-78FD4656BE79}" type="datetimeFigureOut">
              <a:rPr lang="nl-NL" smtClean="0"/>
              <a:t>14-3-2023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4ADBA-3CC4-45FF-B725-7D634DBD82E4}" type="slidenum">
              <a:rPr lang="nl-NL" smtClean="0"/>
              <a:t>‹nr.›</a:t>
            </a:fld>
            <a:endParaRPr lang="nl-NL"/>
          </a:p>
        </p:txBody>
      </p:sp>
    </p:spTree>
    <p:extLst>
      <p:ext uri="{BB962C8B-B14F-4D97-AF65-F5344CB8AC3E}">
        <p14:creationId xmlns:p14="http://schemas.microsoft.com/office/powerpoint/2010/main" val="376347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tichtingpraktijkleren.nl/docent/business-services/activiteitenmonitor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tichtingpraktijkleren.nl/docent/business-services/penned/"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penned.n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tichtingpraktijkleren.nl/docent/business-services/activiteitenmonitore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tichtingpraktijkleren.nl/business-services/new-business-essentials/informati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9F908DE-5B35-43B5-974C-29FB403C8ED3}" type="slidenum">
              <a:rPr lang="nl-NL" smtClean="0"/>
              <a:t>2</a:t>
            </a:fld>
            <a:endParaRPr lang="nl-NL"/>
          </a:p>
        </p:txBody>
      </p:sp>
    </p:spTree>
    <p:extLst>
      <p:ext uri="{BB962C8B-B14F-4D97-AF65-F5344CB8AC3E}">
        <p14:creationId xmlns:p14="http://schemas.microsoft.com/office/powerpoint/2010/main" val="231697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Ik wil dat het examen aansluit bij het profiel dat de student heeft gekozen.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a:sym typeface="Wingdings" panose="05000000000000000000" pitchFamily="2" charset="2"/>
              </a:rPr>
              <a:t>Als de studenten aan het begin al kiezen voor een profiel/ het basisdeel gedurende de gehele opleiding afnemen, zou het interessant kunnen zijn om het basisdeelexamen aan te laten sluiten bij het profiel met bijvoorbeeld een </a:t>
            </a:r>
            <a:r>
              <a:rPr lang="nl-NL" err="1">
                <a:sym typeface="Wingdings" panose="05000000000000000000" pitchFamily="2" charset="2"/>
              </a:rPr>
              <a:t>financiele</a:t>
            </a:r>
            <a:r>
              <a:rPr lang="nl-NL">
                <a:sym typeface="Wingdings" panose="05000000000000000000" pitchFamily="2" charset="2"/>
              </a:rPr>
              <a:t> context, i.p.v. een algemene context.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a:sym typeface="Wingdings" panose="05000000000000000000" pitchFamily="2" charset="2"/>
              </a:rPr>
              <a:t>A, B en C zouden dan allemaal geschikt kunnen zijn, aangezien hier overal een eigen context wordt ingevuld. Als je een gehele klas een gelijke zelfgekozen context wil aanbieden, dan kan een contextvrij examenproject een geschikte keuze zijn. Bij een Proeve van Bekwaamheid en Examenportfolio kan elke student in een andere context het examen afnemen.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nl-N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a:t>Ik wil dat de afnamecondities makkelijk te borgen zijn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a:sym typeface="Wingdings" panose="05000000000000000000" pitchFamily="2" charset="2"/>
              </a:rPr>
              <a:t>C of 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nl-N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a:t>Er zijn weinig beoordelaars vanuit school beschikbaar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a:sym typeface="Wingdings" panose="05000000000000000000" pitchFamily="2" charset="2"/>
              </a:rPr>
              <a:t> A (Kunnen beoordelaars vanuit de beroepspraktijk gebruikt worden)</a:t>
            </a:r>
            <a:endParaRPr lang="nl-NL"/>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11</a:t>
            </a:fld>
            <a:endParaRPr lang="nl-NL"/>
          </a:p>
        </p:txBody>
      </p:sp>
    </p:spTree>
    <p:extLst>
      <p:ext uri="{BB962C8B-B14F-4D97-AF65-F5344CB8AC3E}">
        <p14:creationId xmlns:p14="http://schemas.microsoft.com/office/powerpoint/2010/main" val="3572386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Ik wil dat het examen aansluit bij het profiel dat de student heeft gekozen.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a:sym typeface="Wingdings" panose="05000000000000000000" pitchFamily="2" charset="2"/>
              </a:rPr>
              <a:t>Als de studenten aan het begin al kiezen voor een profiel/ het basisdeel gedurende de gehele opleiding afnemen, zou het interessant kunnen zijn om het basisdeelexamen aan te laten sluiten bij het profiel met bijvoorbeeld een </a:t>
            </a:r>
            <a:r>
              <a:rPr lang="nl-NL" err="1">
                <a:sym typeface="Wingdings" panose="05000000000000000000" pitchFamily="2" charset="2"/>
              </a:rPr>
              <a:t>financiele</a:t>
            </a:r>
            <a:r>
              <a:rPr lang="nl-NL">
                <a:sym typeface="Wingdings" panose="05000000000000000000" pitchFamily="2" charset="2"/>
              </a:rPr>
              <a:t> context, i.p.v. een algemene context.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a:sym typeface="Wingdings" panose="05000000000000000000" pitchFamily="2" charset="2"/>
              </a:rPr>
              <a:t>A, B en C zouden dan allemaal geschikt kunnen zijn, aangezien hier overal een eigen context wordt ingevuld. Als je een gehele klas een gelijke zelfgekozen context wil aanbieden, dan kan een contextvrij examenproject een geschikte keuze zijn. Bij een Proeve van Bekwaamheid en Examenportfolio kan elke student in een andere context het examen afnemen.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nl-N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a:t>Ik wil dat de afnamecondities makkelijk te borgen zijn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a:sym typeface="Wingdings" panose="05000000000000000000" pitchFamily="2" charset="2"/>
              </a:rPr>
              <a:t>C of 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nl-N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a:t>Er zijn weinig beoordelaars vanuit school beschikbaar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a:sym typeface="Wingdings" panose="05000000000000000000" pitchFamily="2" charset="2"/>
              </a:rPr>
              <a:t> A (Kunnen beoordelaars vanuit de beroepspraktijk gebruikt worden)</a:t>
            </a:r>
            <a:endParaRPr lang="nl-NL"/>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12</a:t>
            </a:fld>
            <a:endParaRPr lang="nl-NL"/>
          </a:p>
        </p:txBody>
      </p:sp>
    </p:spTree>
    <p:extLst>
      <p:ext uri="{BB962C8B-B14F-4D97-AF65-F5344CB8AC3E}">
        <p14:creationId xmlns:p14="http://schemas.microsoft.com/office/powerpoint/2010/main" val="1831598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Meer informatie hierover: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Examens kunnen per werkproces/opdracht worden afgenomen. Ook mogelijk om bijvoorbeeld W1 met een </a:t>
            </a:r>
            <a:r>
              <a:rPr lang="nl-NL" dirty="0" err="1"/>
              <a:t>PvB</a:t>
            </a:r>
            <a:r>
              <a:rPr lang="nl-NL" dirty="0"/>
              <a:t> of PF te examineren en W2 met een CEP of 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EP context Office skills (Efteling + Pets </a:t>
            </a:r>
            <a:r>
              <a:rPr lang="nl-NL" dirty="0" err="1"/>
              <a:t>Friends</a:t>
            </a:r>
            <a:r>
              <a:rPr lang="nl-NL" dirty="0"/>
              <a:t>) (A en B).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Tijdsduur: 6 uur</a:t>
            </a:r>
          </a:p>
          <a:p>
            <a:endParaRPr lang="nl-NL" dirty="0"/>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13</a:t>
            </a:fld>
            <a:endParaRPr lang="nl-NL"/>
          </a:p>
        </p:txBody>
      </p:sp>
    </p:spTree>
    <p:extLst>
      <p:ext uri="{BB962C8B-B14F-4D97-AF65-F5344CB8AC3E}">
        <p14:creationId xmlns:p14="http://schemas.microsoft.com/office/powerpoint/2010/main" val="2597614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14</a:t>
            </a:fld>
            <a:endParaRPr lang="nl-NL"/>
          </a:p>
        </p:txBody>
      </p:sp>
    </p:spTree>
    <p:extLst>
      <p:ext uri="{BB962C8B-B14F-4D97-AF65-F5344CB8AC3E}">
        <p14:creationId xmlns:p14="http://schemas.microsoft.com/office/powerpoint/2010/main" val="3256058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Meer informatie hierover: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Examens kunnen per werkproces/opdracht worden afgenomen. Ook mogelijk om bijvoorbeeld W1 met een </a:t>
            </a:r>
            <a:r>
              <a:rPr lang="nl-NL" dirty="0" err="1"/>
              <a:t>PvB</a:t>
            </a:r>
            <a:r>
              <a:rPr lang="nl-NL" dirty="0"/>
              <a:t> of PF te examineren en W2 met een CEP of 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EP context Office skills (Efteling + Pets </a:t>
            </a:r>
            <a:r>
              <a:rPr lang="nl-NL" dirty="0" err="1"/>
              <a:t>Friends</a:t>
            </a:r>
            <a:r>
              <a:rPr lang="nl-NL" dirty="0"/>
              <a:t>) (A en B).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Tijdsduur: 5 uur</a:t>
            </a:r>
          </a:p>
          <a:p>
            <a:endParaRPr lang="nl-NL" dirty="0"/>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15</a:t>
            </a:fld>
            <a:endParaRPr lang="nl-NL"/>
          </a:p>
        </p:txBody>
      </p:sp>
    </p:spTree>
    <p:extLst>
      <p:ext uri="{BB962C8B-B14F-4D97-AF65-F5344CB8AC3E}">
        <p14:creationId xmlns:p14="http://schemas.microsoft.com/office/powerpoint/2010/main" val="251514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Doorstroomexamen niveau 3 naar niveau 4. Bedoeld voor studenten die al een praktijkexamen voor het basisdeel niveau 3 gemaakt hebben, maar willen doorstromen naar een niveau 4 profiel. Aangezien er wat overlap zit tussen het niveau 3 en niveau 4 examen, hoeft niet het volledige niveau 4 examen opnieuw gemaakt te worden. </a:t>
            </a:r>
          </a:p>
          <a:p>
            <a:r>
              <a:rPr lang="nl-NL" dirty="0"/>
              <a:t>Het doorstroomexamen is gebaseerd op het examenproject van niveau 4, maar de opdrachten die overeenkomen met het niveau 3 examen zijn eruit gehaald. Zo zit bijvoorbeeld heel W2 niet in het doorstroomexamen, omdat dit al bij niveau 3 op basis van dezelfde kwalificatie-eisen is geëxamineerd. </a:t>
            </a:r>
          </a:p>
          <a:p>
            <a:endParaRPr lang="nl-NL" dirty="0"/>
          </a:p>
          <a:p>
            <a:r>
              <a:rPr lang="nl-NL" dirty="0"/>
              <a:t>Er is geen proefexamen voor het doorstroomexamen. Hier kan (een deel van) het proefexamen voor niveau 4 voor worden gebruikt. </a:t>
            </a:r>
          </a:p>
          <a:p>
            <a:endParaRPr lang="nl-NL" dirty="0"/>
          </a:p>
          <a:p>
            <a:r>
              <a:rPr lang="nl-NL" dirty="0"/>
              <a:t>We hebben alleen een examenproject voor het doorstroomexamen, en niet de overige praktijkexamenvormen. Op basis van de examenmatrijs en beoordelingsformulier van het doorstroomexamen (worden ook in maart gepubliceerd) zouden deze vormen wel (naar eigen inzicht) ingezet kunnen worden. </a:t>
            </a:r>
          </a:p>
          <a:p>
            <a:endParaRPr lang="nl-NL" dirty="0"/>
          </a:p>
          <a:p>
            <a:r>
              <a:rPr lang="nl-NL" dirty="0"/>
              <a:t>(Vooralsnog) gaan we geen doorstroomexamens ontwikkelen voor niveau 2 naar niveau 3 en 4. Het niveau 2 examen wijkt van wat dat betreft teveel af. </a:t>
            </a:r>
            <a:br>
              <a:rPr lang="nl-NL" dirty="0"/>
            </a:br>
            <a:r>
              <a:rPr lang="nl-NL" dirty="0"/>
              <a:t>Wel is er een doorstroommodule voor niveau 2 naar niveau 3. Vervolgens kunnen studenten het volledige niveau 3 examen maken. </a:t>
            </a:r>
          </a:p>
          <a:p>
            <a:r>
              <a:rPr lang="nl-NL" dirty="0"/>
              <a:t>Er wordt onderzocht of deze module ook als examenportfolio in te zetten is.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16</a:t>
            </a:fld>
            <a:endParaRPr lang="nl-NL"/>
          </a:p>
        </p:txBody>
      </p:sp>
    </p:spTree>
    <p:extLst>
      <p:ext uri="{BB962C8B-B14F-4D97-AF65-F5344CB8AC3E}">
        <p14:creationId xmlns:p14="http://schemas.microsoft.com/office/powerpoint/2010/main" val="1597999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Meer informatie hierover: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Examens kunnen per werkproces/opdracht worden afgenomen. Ook mogelijk om bijvoorbeeld W1 met een </a:t>
            </a:r>
            <a:r>
              <a:rPr lang="nl-NL" dirty="0" err="1"/>
              <a:t>PvB</a:t>
            </a:r>
            <a:r>
              <a:rPr lang="nl-NL" dirty="0"/>
              <a:t> of PF te examineren en W2 met een CEP of EP.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EP context Office skills (Efteling + Pets </a:t>
            </a:r>
            <a:r>
              <a:rPr lang="nl-NL" dirty="0" err="1"/>
              <a:t>Friends</a:t>
            </a:r>
            <a:r>
              <a:rPr lang="nl-NL" dirty="0"/>
              <a:t>)/ Sportschool Leef je uit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Tijdsduur: 4 uur </a:t>
            </a:r>
            <a:r>
              <a:rPr lang="nl-NL"/>
              <a:t>30 minuten </a:t>
            </a:r>
          </a:p>
          <a:p>
            <a:endParaRPr lang="nl-NL" dirty="0"/>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17</a:t>
            </a:fld>
            <a:endParaRPr lang="nl-NL"/>
          </a:p>
        </p:txBody>
      </p:sp>
    </p:spTree>
    <p:extLst>
      <p:ext uri="{BB962C8B-B14F-4D97-AF65-F5344CB8AC3E}">
        <p14:creationId xmlns:p14="http://schemas.microsoft.com/office/powerpoint/2010/main" val="1765034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https://www.stichtingpraktijkleren.nl/bronnenbank/</a:t>
            </a:r>
          </a:p>
          <a:p>
            <a:pPr marL="171450" indent="-171450"/>
            <a:endParaRPr lang="nl-NL" sz="1000"/>
          </a:p>
          <a:p>
            <a:pPr algn="l">
              <a:buFont typeface="Arial" panose="020B0604020202020204" pitchFamily="34" charset="0"/>
              <a:buChar char="•"/>
            </a:pPr>
            <a:r>
              <a:rPr lang="nl-NL" sz="1200" b="0" i="0">
                <a:solidFill>
                  <a:srgbClr val="0A0A0A"/>
                </a:solidFill>
                <a:effectLst/>
                <a:latin typeface="Lato-regular"/>
              </a:rPr>
              <a:t>achtergrondinformatie (instructie, begrippen, modellen enz.)</a:t>
            </a:r>
          </a:p>
          <a:p>
            <a:pPr algn="l">
              <a:buFont typeface="Arial" panose="020B0604020202020204" pitchFamily="34" charset="0"/>
              <a:buChar char="•"/>
            </a:pPr>
            <a:r>
              <a:rPr lang="nl-NL" sz="1200" b="0" i="0" err="1">
                <a:solidFill>
                  <a:srgbClr val="0A0A0A"/>
                </a:solidFill>
                <a:effectLst/>
                <a:latin typeface="Lato-regular"/>
              </a:rPr>
              <a:t>how</a:t>
            </a:r>
            <a:r>
              <a:rPr lang="nl-NL" sz="1200" b="0" i="0">
                <a:solidFill>
                  <a:srgbClr val="0A0A0A"/>
                </a:solidFill>
                <a:effectLst/>
                <a:latin typeface="Lato-regular"/>
              </a:rPr>
              <a:t> </a:t>
            </a:r>
            <a:r>
              <a:rPr lang="nl-NL" sz="1200" b="0" i="0" err="1">
                <a:solidFill>
                  <a:srgbClr val="0A0A0A"/>
                </a:solidFill>
                <a:effectLst/>
                <a:latin typeface="Lato-regular"/>
              </a:rPr>
              <a:t>to's</a:t>
            </a:r>
            <a:r>
              <a:rPr lang="nl-NL" sz="1200" b="0" i="0">
                <a:solidFill>
                  <a:srgbClr val="0A0A0A"/>
                </a:solidFill>
                <a:effectLst/>
                <a:latin typeface="Lato-regular"/>
              </a:rPr>
              <a:t> (stappenplannen, werkwijzen, instructievideo's enz.)</a:t>
            </a:r>
          </a:p>
          <a:p>
            <a:pPr algn="l">
              <a:buFont typeface="Arial" panose="020B0604020202020204" pitchFamily="34" charset="0"/>
              <a:buChar char="•"/>
            </a:pPr>
            <a:r>
              <a:rPr lang="nl-NL" sz="1200" b="0" i="0">
                <a:solidFill>
                  <a:srgbClr val="0A0A0A"/>
                </a:solidFill>
                <a:effectLst/>
                <a:latin typeface="Lato-regular"/>
              </a:rPr>
              <a:t>formulieren (sjablonen en voorbeelden van diverse documenten, feedbackformulieren enz.)</a:t>
            </a:r>
          </a:p>
          <a:p>
            <a:pPr algn="l"/>
            <a:r>
              <a:rPr lang="nl-NL" sz="1200" b="0" i="0">
                <a:solidFill>
                  <a:srgbClr val="0A0A0A"/>
                </a:solidFill>
                <a:effectLst/>
                <a:latin typeface="Lato-regular"/>
              </a:rPr>
              <a:t>Naast deze bronnen zijn ook de beschikbare taak- en beroepsmodulen van Stichting Praktijkleren via de Bronnenbank te vinden.</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20</a:t>
            </a:fld>
            <a:endParaRPr lang="nl-NL"/>
          </a:p>
        </p:txBody>
      </p:sp>
    </p:spTree>
    <p:extLst>
      <p:ext uri="{BB962C8B-B14F-4D97-AF65-F5344CB8AC3E}">
        <p14:creationId xmlns:p14="http://schemas.microsoft.com/office/powerpoint/2010/main" val="208621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 meer info: </a:t>
            </a:r>
            <a:r>
              <a:rPr lang="nl-NL">
                <a:hlinkClick r:id="rId3"/>
              </a:rPr>
              <a:t>Activiteitenmonitoren: Stichting Praktijkleren</a:t>
            </a:r>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22</a:t>
            </a:fld>
            <a:endParaRPr lang="nl-NL"/>
          </a:p>
        </p:txBody>
      </p:sp>
    </p:spTree>
    <p:extLst>
      <p:ext uri="{BB962C8B-B14F-4D97-AF65-F5344CB8AC3E}">
        <p14:creationId xmlns:p14="http://schemas.microsoft.com/office/powerpoint/2010/main" val="178245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 meer info: https://www.stichtingpraktijkleren.nl/docent/business-services/examens/praktijkmeter/</a:t>
            </a:r>
          </a:p>
          <a:p>
            <a:endParaRPr lang="nl-NL"/>
          </a:p>
          <a:p>
            <a:pPr algn="l"/>
            <a:r>
              <a:rPr lang="nl-NL" b="0" i="0">
                <a:solidFill>
                  <a:srgbClr val="FFFFFF"/>
                </a:solidFill>
                <a:effectLst/>
                <a:latin typeface="MuseoSans_700"/>
              </a:rPr>
              <a:t>De Praktijkmeter is een tool voor het beoordelen van praktijkexamens.</a:t>
            </a:r>
          </a:p>
          <a:p>
            <a:pPr algn="l"/>
            <a:r>
              <a:rPr lang="nl-NL" b="0" i="0">
                <a:solidFill>
                  <a:srgbClr val="FFFFFF"/>
                </a:solidFill>
                <a:effectLst/>
                <a:latin typeface="MuseoSans_500"/>
              </a:rPr>
              <a:t>We zijn nog in ontwikkeling maar hebben nu een eerste versie live met een aantal functionaliteiten:</a:t>
            </a:r>
          </a:p>
          <a:p>
            <a:pPr algn="l">
              <a:buFont typeface="Arial" panose="020B0604020202020204" pitchFamily="34" charset="0"/>
              <a:buChar char="•"/>
            </a:pPr>
            <a:r>
              <a:rPr lang="nl-NL" b="0" i="0">
                <a:solidFill>
                  <a:srgbClr val="FFFFFF"/>
                </a:solidFill>
                <a:effectLst/>
                <a:latin typeface="MuseoSans_500"/>
              </a:rPr>
              <a:t>Digitaal beoordelen en ondertekenen</a:t>
            </a:r>
          </a:p>
          <a:p>
            <a:pPr algn="l">
              <a:buFont typeface="Arial" panose="020B0604020202020204" pitchFamily="34" charset="0"/>
              <a:buChar char="•"/>
            </a:pPr>
            <a:r>
              <a:rPr lang="nl-NL" b="0" i="0">
                <a:solidFill>
                  <a:srgbClr val="FFFFFF"/>
                </a:solidFill>
                <a:effectLst/>
                <a:latin typeface="MuseoSans_500"/>
              </a:rPr>
              <a:t>Studentgegevens importeren</a:t>
            </a:r>
          </a:p>
          <a:p>
            <a:pPr algn="l">
              <a:buFont typeface="Arial" panose="020B0604020202020204" pitchFamily="34" charset="0"/>
              <a:buChar char="•"/>
            </a:pPr>
            <a:r>
              <a:rPr lang="nl-NL" b="0" i="0">
                <a:solidFill>
                  <a:srgbClr val="FFFFFF"/>
                </a:solidFill>
                <a:effectLst/>
                <a:latin typeface="MuseoSans_500"/>
              </a:rPr>
              <a:t>Een (praktijk)beoordelaar uitnodigen om te beoordelen</a:t>
            </a:r>
          </a:p>
          <a:p>
            <a:pPr algn="l">
              <a:buFont typeface="Arial" panose="020B0604020202020204" pitchFamily="34" charset="0"/>
              <a:buChar char="•"/>
            </a:pPr>
            <a:r>
              <a:rPr lang="nl-NL" b="0" i="0">
                <a:solidFill>
                  <a:srgbClr val="FFFFFF"/>
                </a:solidFill>
                <a:effectLst/>
                <a:latin typeface="MuseoSans_500"/>
              </a:rPr>
              <a:t>Een PDF genereren van een beoordelingsformulier om te gebruiken voor beoordeling en/of voor het eigen archief</a:t>
            </a:r>
          </a:p>
          <a:p>
            <a:pPr algn="l"/>
            <a:r>
              <a:rPr lang="nl-NL" b="0" i="0">
                <a:solidFill>
                  <a:srgbClr val="FFFFFF"/>
                </a:solidFill>
                <a:effectLst/>
                <a:latin typeface="MuseoSans_500"/>
              </a:rPr>
              <a:t>Op basis van jullie feedback, zullen we de Praktijkmeter stap voor stap uitbreiden met nieuwe </a:t>
            </a:r>
            <a:r>
              <a:rPr lang="nl-NL" b="0" i="0" err="1">
                <a:solidFill>
                  <a:srgbClr val="FFFFFF"/>
                </a:solidFill>
                <a:effectLst/>
                <a:latin typeface="MuseoSans_500"/>
              </a:rPr>
              <a:t>fuctionaliteiten</a:t>
            </a:r>
            <a:r>
              <a:rPr lang="nl-NL" b="0" i="0">
                <a:solidFill>
                  <a:srgbClr val="FFFFFF"/>
                </a:solidFill>
                <a:effectLst/>
                <a:latin typeface="MuseoSans_500"/>
              </a:rPr>
              <a:t>.</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24</a:t>
            </a:fld>
            <a:endParaRPr lang="nl-NL"/>
          </a:p>
        </p:txBody>
      </p:sp>
    </p:spTree>
    <p:extLst>
      <p:ext uri="{BB962C8B-B14F-4D97-AF65-F5344CB8AC3E}">
        <p14:creationId xmlns:p14="http://schemas.microsoft.com/office/powerpoint/2010/main" val="427221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Verschil beroeps- en taakmodules.</a:t>
            </a:r>
          </a:p>
          <a:p>
            <a:endParaRPr lang="nl-NL"/>
          </a:p>
          <a:p>
            <a:r>
              <a:rPr lang="nl-NL"/>
              <a:t>Meer informatie hierover is te vinden op:</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a:t>
            </a:fld>
            <a:endParaRPr lang="nl-NL"/>
          </a:p>
        </p:txBody>
      </p:sp>
    </p:spTree>
    <p:extLst>
      <p:ext uri="{BB962C8B-B14F-4D97-AF65-F5344CB8AC3E}">
        <p14:creationId xmlns:p14="http://schemas.microsoft.com/office/powerpoint/2010/main" val="2637909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Check: </a:t>
            </a:r>
            <a:r>
              <a:rPr lang="nl-NL" u="sng" dirty="0"/>
              <a:t>https://www.stichtingpraktijkleren.nl/business-services/new-business-essentials/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26</a:t>
            </a:fld>
            <a:endParaRPr lang="nl-NL"/>
          </a:p>
        </p:txBody>
      </p:sp>
    </p:spTree>
    <p:extLst>
      <p:ext uri="{BB962C8B-B14F-4D97-AF65-F5344CB8AC3E}">
        <p14:creationId xmlns:p14="http://schemas.microsoft.com/office/powerpoint/2010/main" val="2632247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Check: </a:t>
            </a:r>
            <a:r>
              <a:rPr lang="nl-NL" u="sng" dirty="0"/>
              <a:t>https://www.stichtingpraktijkleren.nl/business-services/new-business-essentials/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28</a:t>
            </a:fld>
            <a:endParaRPr lang="nl-NL"/>
          </a:p>
        </p:txBody>
      </p:sp>
    </p:spTree>
    <p:extLst>
      <p:ext uri="{BB962C8B-B14F-4D97-AF65-F5344CB8AC3E}">
        <p14:creationId xmlns:p14="http://schemas.microsoft.com/office/powerpoint/2010/main" val="1837963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9F908DE-5B35-43B5-974C-29FB403C8ED3}" type="slidenum">
              <a:rPr lang="nl-NL" smtClean="0"/>
              <a:t>29</a:t>
            </a:fld>
            <a:endParaRPr lang="nl-NL"/>
          </a:p>
        </p:txBody>
      </p:sp>
    </p:spTree>
    <p:extLst>
      <p:ext uri="{BB962C8B-B14F-4D97-AF65-F5344CB8AC3E}">
        <p14:creationId xmlns:p14="http://schemas.microsoft.com/office/powerpoint/2010/main" val="316453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https://www.stichtingpraktijkleren.nl/bronnenbank/</a:t>
            </a:r>
          </a:p>
          <a:p>
            <a:pPr marL="171450" indent="-171450"/>
            <a:endParaRPr lang="nl-NL" sz="1000"/>
          </a:p>
          <a:p>
            <a:pPr algn="l">
              <a:buFont typeface="Arial" panose="020B0604020202020204" pitchFamily="34" charset="0"/>
              <a:buChar char="•"/>
            </a:pPr>
            <a:r>
              <a:rPr lang="nl-NL" sz="1200" b="0" i="0">
                <a:solidFill>
                  <a:srgbClr val="0A0A0A"/>
                </a:solidFill>
                <a:effectLst/>
                <a:latin typeface="Lato-regular"/>
              </a:rPr>
              <a:t>achtergrondinformatie (instructie, begrippen, modellen enz.)</a:t>
            </a:r>
          </a:p>
          <a:p>
            <a:pPr algn="l">
              <a:buFont typeface="Arial" panose="020B0604020202020204" pitchFamily="34" charset="0"/>
              <a:buChar char="•"/>
            </a:pPr>
            <a:r>
              <a:rPr lang="nl-NL" sz="1200" b="0" i="0" err="1">
                <a:solidFill>
                  <a:srgbClr val="0A0A0A"/>
                </a:solidFill>
                <a:effectLst/>
                <a:latin typeface="Lato-regular"/>
              </a:rPr>
              <a:t>how</a:t>
            </a:r>
            <a:r>
              <a:rPr lang="nl-NL" sz="1200" b="0" i="0">
                <a:solidFill>
                  <a:srgbClr val="0A0A0A"/>
                </a:solidFill>
                <a:effectLst/>
                <a:latin typeface="Lato-regular"/>
              </a:rPr>
              <a:t> </a:t>
            </a:r>
            <a:r>
              <a:rPr lang="nl-NL" sz="1200" b="0" i="0" err="1">
                <a:solidFill>
                  <a:srgbClr val="0A0A0A"/>
                </a:solidFill>
                <a:effectLst/>
                <a:latin typeface="Lato-regular"/>
              </a:rPr>
              <a:t>to's</a:t>
            </a:r>
            <a:r>
              <a:rPr lang="nl-NL" sz="1200" b="0" i="0">
                <a:solidFill>
                  <a:srgbClr val="0A0A0A"/>
                </a:solidFill>
                <a:effectLst/>
                <a:latin typeface="Lato-regular"/>
              </a:rPr>
              <a:t> (stappenplannen, werkwijzen, instructievideo's enz.)</a:t>
            </a:r>
          </a:p>
          <a:p>
            <a:pPr algn="l">
              <a:buFont typeface="Arial" panose="020B0604020202020204" pitchFamily="34" charset="0"/>
              <a:buChar char="•"/>
            </a:pPr>
            <a:r>
              <a:rPr lang="nl-NL" sz="1200" b="0" i="0">
                <a:solidFill>
                  <a:srgbClr val="0A0A0A"/>
                </a:solidFill>
                <a:effectLst/>
                <a:latin typeface="Lato-regular"/>
              </a:rPr>
              <a:t>formulieren (sjablonen en voorbeelden van diverse documenten, feedbackformulieren enz.)</a:t>
            </a:r>
          </a:p>
          <a:p>
            <a:pPr algn="l"/>
            <a:r>
              <a:rPr lang="nl-NL" sz="1200" b="0" i="0">
                <a:solidFill>
                  <a:srgbClr val="0A0A0A"/>
                </a:solidFill>
                <a:effectLst/>
                <a:latin typeface="Lato-regular"/>
              </a:rPr>
              <a:t>Naast deze bronnen zijn ook de beschikbare taak- en beroepsmodulen van Stichting Praktijkleren via de Bronnenbank te vinden.</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31</a:t>
            </a:fld>
            <a:endParaRPr lang="nl-NL"/>
          </a:p>
        </p:txBody>
      </p:sp>
    </p:spTree>
    <p:extLst>
      <p:ext uri="{BB962C8B-B14F-4D97-AF65-F5344CB8AC3E}">
        <p14:creationId xmlns:p14="http://schemas.microsoft.com/office/powerpoint/2010/main" val="3004044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Check: </a:t>
            </a:r>
            <a:r>
              <a:rPr lang="nl-NL" u="sng" dirty="0"/>
              <a:t>https://www.stichtingpraktijkleren.nl/business-services/new-business-essentials/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32</a:t>
            </a:fld>
            <a:endParaRPr lang="nl-NL"/>
          </a:p>
        </p:txBody>
      </p:sp>
    </p:spTree>
    <p:extLst>
      <p:ext uri="{BB962C8B-B14F-4D97-AF65-F5344CB8AC3E}">
        <p14:creationId xmlns:p14="http://schemas.microsoft.com/office/powerpoint/2010/main" val="3140083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Check: </a:t>
            </a:r>
            <a:r>
              <a:rPr lang="nl-NL" u="sng" dirty="0"/>
              <a:t>https://www.stichtingpraktijkleren.nl/business-services/new-business-essentials/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33</a:t>
            </a:fld>
            <a:endParaRPr lang="nl-NL"/>
          </a:p>
        </p:txBody>
      </p:sp>
    </p:spTree>
    <p:extLst>
      <p:ext uri="{BB962C8B-B14F-4D97-AF65-F5344CB8AC3E}">
        <p14:creationId xmlns:p14="http://schemas.microsoft.com/office/powerpoint/2010/main" val="2015989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Check: </a:t>
            </a:r>
            <a:r>
              <a:rPr lang="nl-NL" err="1">
                <a:hlinkClick r:id="rId3"/>
              </a:rPr>
              <a:t>PenNed</a:t>
            </a:r>
            <a:r>
              <a:rPr lang="nl-NL">
                <a:hlinkClick r:id="rId3"/>
              </a:rPr>
              <a:t>: Stichting</a:t>
            </a:r>
            <a:r>
              <a:rPr lang="nl-NL"/>
              <a:t> en </a:t>
            </a:r>
            <a:r>
              <a:rPr lang="nl-NL">
                <a:hlinkClick r:id="rId4"/>
              </a:rPr>
              <a:t>Home - </a:t>
            </a:r>
            <a:r>
              <a:rPr lang="nl-NL" err="1">
                <a:hlinkClick r:id="rId4"/>
              </a:rPr>
              <a:t>PenNed</a:t>
            </a:r>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34</a:t>
            </a:fld>
            <a:endParaRPr lang="nl-NL"/>
          </a:p>
        </p:txBody>
      </p:sp>
    </p:spTree>
    <p:extLst>
      <p:ext uri="{BB962C8B-B14F-4D97-AF65-F5344CB8AC3E}">
        <p14:creationId xmlns:p14="http://schemas.microsoft.com/office/powerpoint/2010/main" val="3578295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https://www.stichtingpraktijkleren.nl/bronnenbank/</a:t>
            </a:r>
          </a:p>
          <a:p>
            <a:pPr marL="171450" indent="-171450"/>
            <a:endParaRPr lang="nl-NL" sz="1000"/>
          </a:p>
          <a:p>
            <a:pPr algn="l">
              <a:buFont typeface="Arial" panose="020B0604020202020204" pitchFamily="34" charset="0"/>
              <a:buChar char="•"/>
            </a:pPr>
            <a:r>
              <a:rPr lang="nl-NL" sz="1200" b="0" i="0">
                <a:solidFill>
                  <a:srgbClr val="0A0A0A"/>
                </a:solidFill>
                <a:effectLst/>
                <a:latin typeface="Lato-regular"/>
              </a:rPr>
              <a:t>achtergrondinformatie (instructie, begrippen, modellen enz.)</a:t>
            </a:r>
          </a:p>
          <a:p>
            <a:pPr algn="l">
              <a:buFont typeface="Arial" panose="020B0604020202020204" pitchFamily="34" charset="0"/>
              <a:buChar char="•"/>
            </a:pPr>
            <a:r>
              <a:rPr lang="nl-NL" sz="1200" b="0" i="0" err="1">
                <a:solidFill>
                  <a:srgbClr val="0A0A0A"/>
                </a:solidFill>
                <a:effectLst/>
                <a:latin typeface="Lato-regular"/>
              </a:rPr>
              <a:t>how</a:t>
            </a:r>
            <a:r>
              <a:rPr lang="nl-NL" sz="1200" b="0" i="0">
                <a:solidFill>
                  <a:srgbClr val="0A0A0A"/>
                </a:solidFill>
                <a:effectLst/>
                <a:latin typeface="Lato-regular"/>
              </a:rPr>
              <a:t> </a:t>
            </a:r>
            <a:r>
              <a:rPr lang="nl-NL" sz="1200" b="0" i="0" err="1">
                <a:solidFill>
                  <a:srgbClr val="0A0A0A"/>
                </a:solidFill>
                <a:effectLst/>
                <a:latin typeface="Lato-regular"/>
              </a:rPr>
              <a:t>to's</a:t>
            </a:r>
            <a:r>
              <a:rPr lang="nl-NL" sz="1200" b="0" i="0">
                <a:solidFill>
                  <a:srgbClr val="0A0A0A"/>
                </a:solidFill>
                <a:effectLst/>
                <a:latin typeface="Lato-regular"/>
              </a:rPr>
              <a:t> (stappenplannen, werkwijzen, instructievideo's enz.)</a:t>
            </a:r>
          </a:p>
          <a:p>
            <a:pPr algn="l">
              <a:buFont typeface="Arial" panose="020B0604020202020204" pitchFamily="34" charset="0"/>
              <a:buChar char="•"/>
            </a:pPr>
            <a:r>
              <a:rPr lang="nl-NL" sz="1200" b="0" i="0">
                <a:solidFill>
                  <a:srgbClr val="0A0A0A"/>
                </a:solidFill>
                <a:effectLst/>
                <a:latin typeface="Lato-regular"/>
              </a:rPr>
              <a:t>formulieren (sjablonen en voorbeelden van diverse documenten, feedbackformulieren enz.)</a:t>
            </a:r>
          </a:p>
          <a:p>
            <a:pPr algn="l"/>
            <a:r>
              <a:rPr lang="nl-NL" sz="1200" b="0" i="0">
                <a:solidFill>
                  <a:srgbClr val="0A0A0A"/>
                </a:solidFill>
                <a:effectLst/>
                <a:latin typeface="Lato-regular"/>
              </a:rPr>
              <a:t>Naast deze bronnen zijn ook de beschikbare taak- en beroepsmodulen van Stichting Praktijkleren via de Bronnenbank te vinden.</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35</a:t>
            </a:fld>
            <a:endParaRPr lang="nl-NL"/>
          </a:p>
        </p:txBody>
      </p:sp>
    </p:spTree>
    <p:extLst>
      <p:ext uri="{BB962C8B-B14F-4D97-AF65-F5344CB8AC3E}">
        <p14:creationId xmlns:p14="http://schemas.microsoft.com/office/powerpoint/2010/main" val="2502293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 meer info: </a:t>
            </a:r>
            <a:r>
              <a:rPr lang="nl-NL">
                <a:hlinkClick r:id="rId3"/>
              </a:rPr>
              <a:t>Activiteitenmonitoren: Stichting Praktijkleren</a:t>
            </a:r>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36</a:t>
            </a:fld>
            <a:endParaRPr lang="nl-NL"/>
          </a:p>
        </p:txBody>
      </p:sp>
    </p:spTree>
    <p:extLst>
      <p:ext uri="{BB962C8B-B14F-4D97-AF65-F5344CB8AC3E}">
        <p14:creationId xmlns:p14="http://schemas.microsoft.com/office/powerpoint/2010/main" val="1466668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 meer info: https://www.stichtingpraktijkleren.nl/docent/business-services/examens/praktijkmeter/</a:t>
            </a:r>
          </a:p>
          <a:p>
            <a:endParaRPr lang="nl-NL"/>
          </a:p>
          <a:p>
            <a:pPr algn="l"/>
            <a:r>
              <a:rPr lang="nl-NL" b="0" i="0">
                <a:solidFill>
                  <a:srgbClr val="FFFFFF"/>
                </a:solidFill>
                <a:effectLst/>
                <a:latin typeface="MuseoSans_700"/>
              </a:rPr>
              <a:t>De Praktijkmeter is een tool voor het beoordelen van praktijkexamens.</a:t>
            </a:r>
          </a:p>
          <a:p>
            <a:pPr algn="l"/>
            <a:r>
              <a:rPr lang="nl-NL" b="0" i="0">
                <a:solidFill>
                  <a:srgbClr val="FFFFFF"/>
                </a:solidFill>
                <a:effectLst/>
                <a:latin typeface="MuseoSans_500"/>
              </a:rPr>
              <a:t>We zijn nog in ontwikkeling maar hebben nu een eerste versie live met een aantal functionaliteiten:</a:t>
            </a:r>
          </a:p>
          <a:p>
            <a:pPr algn="l">
              <a:buFont typeface="Arial" panose="020B0604020202020204" pitchFamily="34" charset="0"/>
              <a:buChar char="•"/>
            </a:pPr>
            <a:r>
              <a:rPr lang="nl-NL" b="0" i="0">
                <a:solidFill>
                  <a:srgbClr val="FFFFFF"/>
                </a:solidFill>
                <a:effectLst/>
                <a:latin typeface="MuseoSans_500"/>
              </a:rPr>
              <a:t>Digitaal beoordelen en ondertekenen</a:t>
            </a:r>
          </a:p>
          <a:p>
            <a:pPr algn="l">
              <a:buFont typeface="Arial" panose="020B0604020202020204" pitchFamily="34" charset="0"/>
              <a:buChar char="•"/>
            </a:pPr>
            <a:r>
              <a:rPr lang="nl-NL" b="0" i="0">
                <a:solidFill>
                  <a:srgbClr val="FFFFFF"/>
                </a:solidFill>
                <a:effectLst/>
                <a:latin typeface="MuseoSans_500"/>
              </a:rPr>
              <a:t>Studentgegevens importeren</a:t>
            </a:r>
          </a:p>
          <a:p>
            <a:pPr algn="l">
              <a:buFont typeface="Arial" panose="020B0604020202020204" pitchFamily="34" charset="0"/>
              <a:buChar char="•"/>
            </a:pPr>
            <a:r>
              <a:rPr lang="nl-NL" b="0" i="0">
                <a:solidFill>
                  <a:srgbClr val="FFFFFF"/>
                </a:solidFill>
                <a:effectLst/>
                <a:latin typeface="MuseoSans_500"/>
              </a:rPr>
              <a:t>Een (praktijk)beoordelaar uitnodigen om te beoordelen</a:t>
            </a:r>
          </a:p>
          <a:p>
            <a:pPr algn="l">
              <a:buFont typeface="Arial" panose="020B0604020202020204" pitchFamily="34" charset="0"/>
              <a:buChar char="•"/>
            </a:pPr>
            <a:r>
              <a:rPr lang="nl-NL" b="0" i="0">
                <a:solidFill>
                  <a:srgbClr val="FFFFFF"/>
                </a:solidFill>
                <a:effectLst/>
                <a:latin typeface="MuseoSans_500"/>
              </a:rPr>
              <a:t>Een PDF genereren van een beoordelingsformulier om te gebruiken voor beoordeling en/of voor het eigen archief</a:t>
            </a:r>
          </a:p>
          <a:p>
            <a:pPr algn="l"/>
            <a:r>
              <a:rPr lang="nl-NL" b="0" i="0">
                <a:solidFill>
                  <a:srgbClr val="FFFFFF"/>
                </a:solidFill>
                <a:effectLst/>
                <a:latin typeface="MuseoSans_500"/>
              </a:rPr>
              <a:t>Op basis van jullie feedback, zullen we de Praktijkmeter stap voor stap uitbreiden met nieuwe </a:t>
            </a:r>
            <a:r>
              <a:rPr lang="nl-NL" b="0" i="0" err="1">
                <a:solidFill>
                  <a:srgbClr val="FFFFFF"/>
                </a:solidFill>
                <a:effectLst/>
                <a:latin typeface="MuseoSans_500"/>
              </a:rPr>
              <a:t>fuctionaliteiten</a:t>
            </a:r>
            <a:r>
              <a:rPr lang="nl-NL" b="0" i="0">
                <a:solidFill>
                  <a:srgbClr val="FFFFFF"/>
                </a:solidFill>
                <a:effectLst/>
                <a:latin typeface="MuseoSans_500"/>
              </a:rPr>
              <a:t>.</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37</a:t>
            </a:fld>
            <a:endParaRPr lang="nl-NL"/>
          </a:p>
        </p:txBody>
      </p:sp>
    </p:spTree>
    <p:extLst>
      <p:ext uri="{BB962C8B-B14F-4D97-AF65-F5344CB8AC3E}">
        <p14:creationId xmlns:p14="http://schemas.microsoft.com/office/powerpoint/2010/main" val="1856009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Meer informatie hierover:</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4</a:t>
            </a:fld>
            <a:endParaRPr lang="nl-NL"/>
          </a:p>
        </p:txBody>
      </p:sp>
    </p:spTree>
    <p:extLst>
      <p:ext uri="{BB962C8B-B14F-4D97-AF65-F5344CB8AC3E}">
        <p14:creationId xmlns:p14="http://schemas.microsoft.com/office/powerpoint/2010/main" val="2243190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Check: </a:t>
            </a:r>
            <a:r>
              <a:rPr lang="nl-NL">
                <a:hlinkClick r:id="rId3"/>
              </a:rPr>
              <a:t>Informatie: Stichting Praktijkleren</a:t>
            </a:r>
            <a:endParaRPr lang="nl-NL"/>
          </a:p>
          <a:p>
            <a:pPr marL="171450" indent="-171450"/>
            <a:endParaRPr lang="nl-NL" sz="1000"/>
          </a:p>
          <a:p>
            <a:pPr algn="l">
              <a:buFont typeface="Arial" panose="020B0604020202020204" pitchFamily="34" charset="0"/>
              <a:buChar char="•"/>
            </a:pPr>
            <a:r>
              <a:rPr lang="nl-NL" sz="1200" b="0" i="0">
                <a:solidFill>
                  <a:srgbClr val="0A0A0A"/>
                </a:solidFill>
                <a:effectLst/>
                <a:latin typeface="Lato-regular"/>
              </a:rPr>
              <a:t>achtergrondinformatie (instructie, begrippen, modellen enz.)</a:t>
            </a:r>
          </a:p>
          <a:p>
            <a:pPr algn="l">
              <a:buFont typeface="Arial" panose="020B0604020202020204" pitchFamily="34" charset="0"/>
              <a:buChar char="•"/>
            </a:pPr>
            <a:r>
              <a:rPr lang="nl-NL" sz="1200" b="0" i="0" err="1">
                <a:solidFill>
                  <a:srgbClr val="0A0A0A"/>
                </a:solidFill>
                <a:effectLst/>
                <a:latin typeface="Lato-regular"/>
              </a:rPr>
              <a:t>how</a:t>
            </a:r>
            <a:r>
              <a:rPr lang="nl-NL" sz="1200" b="0" i="0">
                <a:solidFill>
                  <a:srgbClr val="0A0A0A"/>
                </a:solidFill>
                <a:effectLst/>
                <a:latin typeface="Lato-regular"/>
              </a:rPr>
              <a:t> </a:t>
            </a:r>
            <a:r>
              <a:rPr lang="nl-NL" sz="1200" b="0" i="0" err="1">
                <a:solidFill>
                  <a:srgbClr val="0A0A0A"/>
                </a:solidFill>
                <a:effectLst/>
                <a:latin typeface="Lato-regular"/>
              </a:rPr>
              <a:t>to's</a:t>
            </a:r>
            <a:r>
              <a:rPr lang="nl-NL" sz="1200" b="0" i="0">
                <a:solidFill>
                  <a:srgbClr val="0A0A0A"/>
                </a:solidFill>
                <a:effectLst/>
                <a:latin typeface="Lato-regular"/>
              </a:rPr>
              <a:t> (stappenplannen, werkwijzen, instructievideo's enz.)</a:t>
            </a:r>
          </a:p>
          <a:p>
            <a:pPr algn="l">
              <a:buFont typeface="Arial" panose="020B0604020202020204" pitchFamily="34" charset="0"/>
              <a:buChar char="•"/>
            </a:pPr>
            <a:r>
              <a:rPr lang="nl-NL" sz="1200" b="0" i="0">
                <a:solidFill>
                  <a:srgbClr val="0A0A0A"/>
                </a:solidFill>
                <a:effectLst/>
                <a:latin typeface="Lato-regular"/>
              </a:rPr>
              <a:t>formulieren (sjablonen en voorbeelden van diverse documenten, feedbackformulieren enz.)</a:t>
            </a:r>
          </a:p>
          <a:p>
            <a:pPr algn="l"/>
            <a:r>
              <a:rPr lang="nl-NL" sz="1200" b="0" i="0">
                <a:solidFill>
                  <a:srgbClr val="0A0A0A"/>
                </a:solidFill>
                <a:effectLst/>
                <a:latin typeface="Lato-regular"/>
              </a:rPr>
              <a:t>Naast deze bronnen zijn ook de beschikbare taak- en beroepsmodulen van Stichting Praktijkleren via de Bronnenbank te vinden.</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38</a:t>
            </a:fld>
            <a:endParaRPr lang="nl-NL"/>
          </a:p>
        </p:txBody>
      </p:sp>
    </p:spTree>
    <p:extLst>
      <p:ext uri="{BB962C8B-B14F-4D97-AF65-F5344CB8AC3E}">
        <p14:creationId xmlns:p14="http://schemas.microsoft.com/office/powerpoint/2010/main" val="165410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overzichten zijn op deze pagina terug te vinden: https://www.stichtingpraktijkleren.nl/oo/over-moduleren/modules-business-services/informatie/plannen/</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5</a:t>
            </a:fld>
            <a:endParaRPr lang="nl-NL"/>
          </a:p>
        </p:txBody>
      </p:sp>
    </p:spTree>
    <p:extLst>
      <p:ext uri="{BB962C8B-B14F-4D97-AF65-F5344CB8AC3E}">
        <p14:creationId xmlns:p14="http://schemas.microsoft.com/office/powerpoint/2010/main" val="1315883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overzichten zijn op deze pagina terug te vinden: https://www.stichtingpraktijkleren.nl/oo/over-moduleren/modules-business-services/informatie/plannen/</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6</a:t>
            </a:fld>
            <a:endParaRPr lang="nl-NL"/>
          </a:p>
        </p:txBody>
      </p:sp>
    </p:spTree>
    <p:extLst>
      <p:ext uri="{BB962C8B-B14F-4D97-AF65-F5344CB8AC3E}">
        <p14:creationId xmlns:p14="http://schemas.microsoft.com/office/powerpoint/2010/main" val="222232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overzichten zijn op deze pagina terug te vinden: https://www.stichtingpraktijkleren.nl/oo/over-moduleren/modules-business-services/informatie/plannen/</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7</a:t>
            </a:fld>
            <a:endParaRPr lang="nl-NL"/>
          </a:p>
        </p:txBody>
      </p:sp>
    </p:spTree>
    <p:extLst>
      <p:ext uri="{BB962C8B-B14F-4D97-AF65-F5344CB8AC3E}">
        <p14:creationId xmlns:p14="http://schemas.microsoft.com/office/powerpoint/2010/main" val="1934953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overzichten zijn op deze pagina terug te vinden: https://www.stichtingpraktijkleren.nl/oo/over-moduleren/modules-business-services/informatie/plannen/</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8</a:t>
            </a:fld>
            <a:endParaRPr lang="nl-NL"/>
          </a:p>
        </p:txBody>
      </p:sp>
    </p:spTree>
    <p:extLst>
      <p:ext uri="{BB962C8B-B14F-4D97-AF65-F5344CB8AC3E}">
        <p14:creationId xmlns:p14="http://schemas.microsoft.com/office/powerpoint/2010/main" val="570204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Meer informatie hierover: https://www.stichtingpraktijkleren.nl/docent/business-services/examens/informatie-praktijkexamens/</a:t>
            </a:r>
          </a:p>
          <a:p>
            <a:endParaRPr lang="nl-NL"/>
          </a:p>
          <a:p>
            <a:r>
              <a:rPr lang="nl-NL"/>
              <a:t>Toelichting:</a:t>
            </a:r>
          </a:p>
          <a:p>
            <a:pPr marL="171450" indent="-171450">
              <a:buFontTx/>
              <a:buChar char="-"/>
            </a:pPr>
            <a:r>
              <a:rPr lang="nl-NL"/>
              <a:t>Zelf een examenmix maken</a:t>
            </a:r>
          </a:p>
          <a:p>
            <a:pPr marL="171450" indent="-171450">
              <a:buFontTx/>
              <a:buChar char="-"/>
            </a:pPr>
            <a:r>
              <a:rPr lang="nl-NL"/>
              <a:t>Examensoorten zijn </a:t>
            </a:r>
            <a:r>
              <a:rPr lang="nl-NL">
                <a:highlight>
                  <a:srgbClr val="FFFF00"/>
                </a:highlight>
              </a:rPr>
              <a:t>uitwisselbaar</a:t>
            </a:r>
            <a:r>
              <a:rPr lang="nl-NL"/>
              <a:t>. </a:t>
            </a:r>
          </a:p>
          <a:p>
            <a:pPr marL="171450" indent="-171450">
              <a:buFontTx/>
              <a:buChar char="-"/>
            </a:pPr>
            <a:r>
              <a:rPr lang="nl-NL"/>
              <a:t>Portfolio-examen is ook bijvoorbeeld handig in te zetten als herkansing van een proeve. </a:t>
            </a:r>
          </a:p>
          <a:p>
            <a:pPr marL="171450" indent="-171450">
              <a:buFontTx/>
              <a:buChar char="-"/>
            </a:pPr>
            <a:r>
              <a:rPr lang="nl-NL"/>
              <a:t>Per werkproces kan ook een andere praktijkexamenvorm gekozen worden</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9</a:t>
            </a:fld>
            <a:endParaRPr lang="nl-NL"/>
          </a:p>
        </p:txBody>
      </p:sp>
    </p:spTree>
    <p:extLst>
      <p:ext uri="{BB962C8B-B14F-4D97-AF65-F5344CB8AC3E}">
        <p14:creationId xmlns:p14="http://schemas.microsoft.com/office/powerpoint/2010/main" val="1067059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Ik wil dat het examen aansluit bij het profiel dat de student heeft gekozen.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a:sym typeface="Wingdings" panose="05000000000000000000" pitchFamily="2" charset="2"/>
              </a:rPr>
              <a:t>Als de studenten aan het begin al kiezen voor een profiel/ het basisdeel gedurende de gehele opleiding afnemen, zou het interessant kunnen zijn om het basisdeelexamen aan te laten sluiten bij het profiel met bijvoorbeeld een </a:t>
            </a:r>
            <a:r>
              <a:rPr lang="nl-NL" err="1">
                <a:sym typeface="Wingdings" panose="05000000000000000000" pitchFamily="2" charset="2"/>
              </a:rPr>
              <a:t>financiele</a:t>
            </a:r>
            <a:r>
              <a:rPr lang="nl-NL">
                <a:sym typeface="Wingdings" panose="05000000000000000000" pitchFamily="2" charset="2"/>
              </a:rPr>
              <a:t> context, i.p.v. een algemene context.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a:sym typeface="Wingdings" panose="05000000000000000000" pitchFamily="2" charset="2"/>
              </a:rPr>
              <a:t>A, B en C zouden dan allemaal geschikt kunnen zijn, aangezien hier overal een eigen context wordt ingevuld. Als je een gehele klas een gelijke zelfgekozen context wil aanbieden, dan kan een contextvrij examenproject een geschikte keuze zijn. Bij een Proeve van Bekwaamheid en Examenportfolio kan elke student in een andere context het examen afnemen.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nl-N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a:t>Ik wil dat de afnamecondities makkelijk te borgen zijn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NL">
                <a:sym typeface="Wingdings" panose="05000000000000000000" pitchFamily="2" charset="2"/>
              </a:rPr>
              <a:t>C of 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nl-N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a:t>Er zijn weinig beoordelaars vanuit school beschikbaar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a:sym typeface="Wingdings" panose="05000000000000000000" pitchFamily="2" charset="2"/>
              </a:rPr>
              <a:t> A (Kunnen beoordelaars vanuit de beroepspraktijk gebruikt worden)</a:t>
            </a:r>
            <a:endParaRPr lang="nl-NL"/>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10</a:t>
            </a:fld>
            <a:endParaRPr lang="nl-NL"/>
          </a:p>
        </p:txBody>
      </p:sp>
    </p:spTree>
    <p:extLst>
      <p:ext uri="{BB962C8B-B14F-4D97-AF65-F5344CB8AC3E}">
        <p14:creationId xmlns:p14="http://schemas.microsoft.com/office/powerpoint/2010/main" val="2993645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86600FD-D389-D240-9787-450E91C69064}"/>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a:extLst>
              <a:ext uri="{FF2B5EF4-FFF2-40B4-BE49-F238E27FC236}">
                <a16:creationId xmlns:a16="http://schemas.microsoft.com/office/drawing/2014/main" id="{5F3E9D83-E11A-6446-ADE3-BD24AFBB162A}"/>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B1DCDB3F-7982-3847-B93E-F6EA356F5BF7}"/>
              </a:ext>
            </a:extLst>
          </p:cNvPr>
          <p:cNvSpPr>
            <a:spLocks noGrp="1"/>
          </p:cNvSpPr>
          <p:nvPr>
            <p:ph type="ctrTitle"/>
          </p:nvPr>
        </p:nvSpPr>
        <p:spPr>
          <a:xfrm>
            <a:off x="838200" y="3426594"/>
            <a:ext cx="9144000" cy="1318661"/>
          </a:xfrm>
        </p:spPr>
        <p:txBody>
          <a:bodyPr anchor="t">
            <a:normAutofit/>
          </a:bodyPr>
          <a:lstStyle>
            <a:lvl1pPr algn="l">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pic>
        <p:nvPicPr>
          <p:cNvPr id="18" name="Afbeelding 17">
            <a:extLst>
              <a:ext uri="{FF2B5EF4-FFF2-40B4-BE49-F238E27FC236}">
                <a16:creationId xmlns:a16="http://schemas.microsoft.com/office/drawing/2014/main" id="{F322D74C-1656-4041-9C95-BFC4733AD2EC}"/>
              </a:ext>
            </a:extLst>
          </p:cNvPr>
          <p:cNvPicPr>
            <a:picLocks noChangeAspect="1"/>
          </p:cNvPicPr>
          <p:nvPr userDrawn="1"/>
        </p:nvPicPr>
        <p:blipFill>
          <a:blip r:embed="rId3"/>
          <a:stretch>
            <a:fillRect/>
          </a:stretch>
        </p:blipFill>
        <p:spPr>
          <a:xfrm>
            <a:off x="7159285" y="900365"/>
            <a:ext cx="4412230" cy="1732145"/>
          </a:xfrm>
          <a:prstGeom prst="rect">
            <a:avLst/>
          </a:prstGeom>
        </p:spPr>
      </p:pic>
      <p:sp>
        <p:nvSpPr>
          <p:cNvPr id="21" name="Tijdelijke aanduiding voor datum 20">
            <a:extLst>
              <a:ext uri="{FF2B5EF4-FFF2-40B4-BE49-F238E27FC236}">
                <a16:creationId xmlns:a16="http://schemas.microsoft.com/office/drawing/2014/main" id="{D341E2E6-416B-454D-85D2-A2AC5EFE4A30}"/>
              </a:ext>
            </a:extLst>
          </p:cNvPr>
          <p:cNvSpPr>
            <a:spLocks noGrp="1"/>
          </p:cNvSpPr>
          <p:nvPr>
            <p:ph type="dt" sz="half" idx="10"/>
          </p:nvPr>
        </p:nvSpPr>
        <p:spPr>
          <a:xfrm>
            <a:off x="838200" y="5152556"/>
            <a:ext cx="9144000" cy="365125"/>
          </a:xfrm>
        </p:spPr>
        <p:txBody>
          <a:bodyPr/>
          <a:lstStyle>
            <a:lvl1pPr>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22" name="Tijdelijke aanduiding voor voettekst 21">
            <a:extLst>
              <a:ext uri="{FF2B5EF4-FFF2-40B4-BE49-F238E27FC236}">
                <a16:creationId xmlns:a16="http://schemas.microsoft.com/office/drawing/2014/main" id="{655A8CD1-A556-8A4E-8447-B1FB5D7B68B5}"/>
              </a:ext>
            </a:extLst>
          </p:cNvPr>
          <p:cNvSpPr>
            <a:spLocks noGrp="1"/>
          </p:cNvSpPr>
          <p:nvPr>
            <p:ph type="ftr" sz="quarter" idx="11"/>
          </p:nvPr>
        </p:nvSpPr>
        <p:spPr>
          <a:xfrm>
            <a:off x="838200" y="5991225"/>
            <a:ext cx="4114800" cy="365125"/>
          </a:xfrm>
        </p:spPr>
        <p:txBody>
          <a:bodyPr/>
          <a:lstStyle>
            <a:lvl1pPr algn="l">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11" name="Tijdelijke aanduiding voor tekst 25">
            <a:extLst>
              <a:ext uri="{FF2B5EF4-FFF2-40B4-BE49-F238E27FC236}">
                <a16:creationId xmlns:a16="http://schemas.microsoft.com/office/drawing/2014/main" id="{5B3295C5-D57A-A748-BA6E-0FDCC3202F52}"/>
              </a:ext>
            </a:extLst>
          </p:cNvPr>
          <p:cNvSpPr>
            <a:spLocks noGrp="1"/>
          </p:cNvSpPr>
          <p:nvPr>
            <p:ph type="body" sz="quarter" idx="12" hasCustomPrompt="1"/>
          </p:nvPr>
        </p:nvSpPr>
        <p:spPr>
          <a:xfrm>
            <a:off x="838200" y="2845857"/>
            <a:ext cx="4909457" cy="580737"/>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Presentatie</a:t>
            </a:r>
            <a:endParaRPr lang="nl-NL">
              <a:effectLst/>
              <a:latin typeface="Museo Sans" panose="02000000000000000000" pitchFamily="2" charset="77"/>
            </a:endParaRPr>
          </a:p>
        </p:txBody>
      </p:sp>
      <p:sp>
        <p:nvSpPr>
          <p:cNvPr id="13" name="Tijdelijke aanduiding voor tekst 25">
            <a:extLst>
              <a:ext uri="{FF2B5EF4-FFF2-40B4-BE49-F238E27FC236}">
                <a16:creationId xmlns:a16="http://schemas.microsoft.com/office/drawing/2014/main" id="{43BFF56D-AFFF-B543-8B00-D4B776A33B9E}"/>
              </a:ext>
            </a:extLst>
          </p:cNvPr>
          <p:cNvSpPr>
            <a:spLocks noGrp="1"/>
          </p:cNvSpPr>
          <p:nvPr>
            <p:ph type="body" sz="quarter" idx="13" hasCustomPrompt="1"/>
          </p:nvPr>
        </p:nvSpPr>
        <p:spPr>
          <a:xfrm>
            <a:off x="838200" y="4788066"/>
            <a:ext cx="4909457"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Datum</a:t>
            </a:r>
            <a:endParaRPr lang="nl-NL">
              <a:effectLst/>
              <a:latin typeface="Museo Sans" panose="02000000000000000000" pitchFamily="2" charset="77"/>
            </a:endParaRPr>
          </a:p>
        </p:txBody>
      </p:sp>
      <p:sp>
        <p:nvSpPr>
          <p:cNvPr id="15" name="Tijdelijke aanduiding voor tekst 25">
            <a:extLst>
              <a:ext uri="{FF2B5EF4-FFF2-40B4-BE49-F238E27FC236}">
                <a16:creationId xmlns:a16="http://schemas.microsoft.com/office/drawing/2014/main" id="{09C10E05-AC5C-534A-A2F2-27EC2E157EBC}"/>
              </a:ext>
            </a:extLst>
          </p:cNvPr>
          <p:cNvSpPr>
            <a:spLocks noGrp="1"/>
          </p:cNvSpPr>
          <p:nvPr>
            <p:ph type="body" sz="quarter" idx="14" hasCustomPrompt="1"/>
          </p:nvPr>
        </p:nvSpPr>
        <p:spPr>
          <a:xfrm>
            <a:off x="838201" y="5630780"/>
            <a:ext cx="2873188"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Auteur</a:t>
            </a:r>
            <a:endParaRPr lang="nl-NL">
              <a:effectLst/>
              <a:latin typeface="Museo Sans" panose="02000000000000000000" pitchFamily="2" charset="77"/>
            </a:endParaRPr>
          </a:p>
        </p:txBody>
      </p:sp>
    </p:spTree>
    <p:extLst>
      <p:ext uri="{BB962C8B-B14F-4D97-AF65-F5344CB8AC3E}">
        <p14:creationId xmlns:p14="http://schemas.microsoft.com/office/powerpoint/2010/main" val="2448031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2">
            <a:alphaModFix amt="51000"/>
          </a:blip>
          <a:srcRect l="23975" t="36628" r="4244" b="10152"/>
          <a:stretch/>
        </p:blipFill>
        <p:spPr>
          <a:xfrm>
            <a:off x="7340026" y="1769422"/>
            <a:ext cx="4851974" cy="5088578"/>
          </a:xfrm>
          <a:prstGeom prst="rect">
            <a:avLst/>
          </a:prstGeom>
        </p:spPr>
      </p:pic>
      <p:sp>
        <p:nvSpPr>
          <p:cNvPr id="4" name="Rechthoek 3">
            <a:extLst>
              <a:ext uri="{FF2B5EF4-FFF2-40B4-BE49-F238E27FC236}">
                <a16:creationId xmlns:a16="http://schemas.microsoft.com/office/drawing/2014/main" id="{B17079E8-D807-C349-AE61-417CEF621532}"/>
              </a:ext>
            </a:extLst>
          </p:cNvPr>
          <p:cNvSpPr/>
          <p:nvPr userDrawn="1"/>
        </p:nvSpPr>
        <p:spPr>
          <a:xfrm>
            <a:off x="838200" y="2088776"/>
            <a:ext cx="5257800" cy="2133600"/>
          </a:xfrm>
          <a:prstGeom prst="rect">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DFC2D3DB-80E0-0B4D-916B-15F07FE02DEA}"/>
              </a:ext>
            </a:extLst>
          </p:cNvPr>
          <p:cNvSpPr/>
          <p:nvPr userDrawn="1"/>
        </p:nvSpPr>
        <p:spPr>
          <a:xfrm>
            <a:off x="6096000" y="2088776"/>
            <a:ext cx="5257800" cy="2133600"/>
          </a:xfrm>
          <a:prstGeom prst="rect">
            <a:avLst/>
          </a:prstGeom>
          <a:solidFill>
            <a:schemeClr val="accent4">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950259" y="2579683"/>
            <a:ext cx="4851974" cy="153511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8" name="Tijdelijke aanduiding voor tekst 25">
            <a:extLst>
              <a:ext uri="{FF2B5EF4-FFF2-40B4-BE49-F238E27FC236}">
                <a16:creationId xmlns:a16="http://schemas.microsoft.com/office/drawing/2014/main" id="{6382C50A-95EB-3E4C-A217-756E14BA9E8E}"/>
              </a:ext>
            </a:extLst>
          </p:cNvPr>
          <p:cNvSpPr>
            <a:spLocks noGrp="1"/>
          </p:cNvSpPr>
          <p:nvPr>
            <p:ph type="body" sz="quarter" idx="19" hasCustomPrompt="1"/>
          </p:nvPr>
        </p:nvSpPr>
        <p:spPr>
          <a:xfrm>
            <a:off x="950259" y="20887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Titel 1</a:t>
            </a:r>
          </a:p>
        </p:txBody>
      </p:sp>
      <p:sp>
        <p:nvSpPr>
          <p:cNvPr id="12" name="Tijdelijke aanduiding voor tekst 25">
            <a:extLst>
              <a:ext uri="{FF2B5EF4-FFF2-40B4-BE49-F238E27FC236}">
                <a16:creationId xmlns:a16="http://schemas.microsoft.com/office/drawing/2014/main" id="{438B7433-4BA2-D247-9F3F-A679E0FBA18E}"/>
              </a:ext>
            </a:extLst>
          </p:cNvPr>
          <p:cNvSpPr>
            <a:spLocks noGrp="1"/>
          </p:cNvSpPr>
          <p:nvPr>
            <p:ph type="body" sz="quarter" idx="20" hasCustomPrompt="1"/>
          </p:nvPr>
        </p:nvSpPr>
        <p:spPr>
          <a:xfrm>
            <a:off x="6230471" y="2579683"/>
            <a:ext cx="4851974" cy="164269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3" name="Tijdelijke aanduiding voor tekst 25">
            <a:extLst>
              <a:ext uri="{FF2B5EF4-FFF2-40B4-BE49-F238E27FC236}">
                <a16:creationId xmlns:a16="http://schemas.microsoft.com/office/drawing/2014/main" id="{C2877DDF-B367-8B4B-8EC5-98EE62135954}"/>
              </a:ext>
            </a:extLst>
          </p:cNvPr>
          <p:cNvSpPr>
            <a:spLocks noGrp="1"/>
          </p:cNvSpPr>
          <p:nvPr>
            <p:ph type="body" sz="quarter" idx="21" hasCustomPrompt="1"/>
          </p:nvPr>
        </p:nvSpPr>
        <p:spPr>
          <a:xfrm>
            <a:off x="6230471" y="20887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Titel 2</a:t>
            </a:r>
          </a:p>
        </p:txBody>
      </p:sp>
      <p:sp>
        <p:nvSpPr>
          <p:cNvPr id="14" name="Rechthoek 13">
            <a:extLst>
              <a:ext uri="{FF2B5EF4-FFF2-40B4-BE49-F238E27FC236}">
                <a16:creationId xmlns:a16="http://schemas.microsoft.com/office/drawing/2014/main" id="{4066BD31-9B73-4945-966F-CED0A30D4757}"/>
              </a:ext>
            </a:extLst>
          </p:cNvPr>
          <p:cNvSpPr/>
          <p:nvPr userDrawn="1"/>
        </p:nvSpPr>
        <p:spPr>
          <a:xfrm>
            <a:off x="838200" y="4222376"/>
            <a:ext cx="5257800" cy="2133600"/>
          </a:xfrm>
          <a:prstGeom prst="rect">
            <a:avLst/>
          </a:prstGeom>
          <a:solidFill>
            <a:schemeClr val="accent4">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6977EBAF-88AB-8C42-8634-8AA823E51E09}"/>
              </a:ext>
            </a:extLst>
          </p:cNvPr>
          <p:cNvSpPr/>
          <p:nvPr userDrawn="1"/>
        </p:nvSpPr>
        <p:spPr>
          <a:xfrm>
            <a:off x="6096000" y="4222376"/>
            <a:ext cx="5257800" cy="213360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6" name="Tijdelijke aanduiding voor tekst 25">
            <a:extLst>
              <a:ext uri="{FF2B5EF4-FFF2-40B4-BE49-F238E27FC236}">
                <a16:creationId xmlns:a16="http://schemas.microsoft.com/office/drawing/2014/main" id="{74B49D47-AD39-4740-85FB-537CFCB8E27E}"/>
              </a:ext>
            </a:extLst>
          </p:cNvPr>
          <p:cNvSpPr>
            <a:spLocks noGrp="1"/>
          </p:cNvSpPr>
          <p:nvPr>
            <p:ph type="body" sz="quarter" idx="22" hasCustomPrompt="1"/>
          </p:nvPr>
        </p:nvSpPr>
        <p:spPr>
          <a:xfrm>
            <a:off x="950259" y="4713283"/>
            <a:ext cx="4851974" cy="153511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7" name="Tijdelijke aanduiding voor tekst 25">
            <a:extLst>
              <a:ext uri="{FF2B5EF4-FFF2-40B4-BE49-F238E27FC236}">
                <a16:creationId xmlns:a16="http://schemas.microsoft.com/office/drawing/2014/main" id="{6C70503B-D038-2946-AF40-9B9B252C8301}"/>
              </a:ext>
            </a:extLst>
          </p:cNvPr>
          <p:cNvSpPr>
            <a:spLocks noGrp="1"/>
          </p:cNvSpPr>
          <p:nvPr>
            <p:ph type="body" sz="quarter" idx="23" hasCustomPrompt="1"/>
          </p:nvPr>
        </p:nvSpPr>
        <p:spPr>
          <a:xfrm>
            <a:off x="950259" y="42223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Titel 3</a:t>
            </a:r>
          </a:p>
        </p:txBody>
      </p:sp>
      <p:sp>
        <p:nvSpPr>
          <p:cNvPr id="18" name="Tijdelijke aanduiding voor tekst 25">
            <a:extLst>
              <a:ext uri="{FF2B5EF4-FFF2-40B4-BE49-F238E27FC236}">
                <a16:creationId xmlns:a16="http://schemas.microsoft.com/office/drawing/2014/main" id="{9D9889E7-103C-A54A-B64E-B937E967CA0A}"/>
              </a:ext>
            </a:extLst>
          </p:cNvPr>
          <p:cNvSpPr>
            <a:spLocks noGrp="1"/>
          </p:cNvSpPr>
          <p:nvPr>
            <p:ph type="body" sz="quarter" idx="24" hasCustomPrompt="1"/>
          </p:nvPr>
        </p:nvSpPr>
        <p:spPr>
          <a:xfrm>
            <a:off x="6230471" y="4713283"/>
            <a:ext cx="4851974" cy="164269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9" name="Tijdelijke aanduiding voor tekst 25">
            <a:extLst>
              <a:ext uri="{FF2B5EF4-FFF2-40B4-BE49-F238E27FC236}">
                <a16:creationId xmlns:a16="http://schemas.microsoft.com/office/drawing/2014/main" id="{AC81A95C-AF3E-AF47-95C4-99450DF4CD95}"/>
              </a:ext>
            </a:extLst>
          </p:cNvPr>
          <p:cNvSpPr>
            <a:spLocks noGrp="1"/>
          </p:cNvSpPr>
          <p:nvPr>
            <p:ph type="body" sz="quarter" idx="25" hasCustomPrompt="1"/>
          </p:nvPr>
        </p:nvSpPr>
        <p:spPr>
          <a:xfrm>
            <a:off x="6230471" y="42223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Titel 4</a:t>
            </a:r>
          </a:p>
        </p:txBody>
      </p:sp>
    </p:spTree>
    <p:extLst>
      <p:ext uri="{BB962C8B-B14F-4D97-AF65-F5344CB8AC3E}">
        <p14:creationId xmlns:p14="http://schemas.microsoft.com/office/powerpoint/2010/main" val="274017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Inhou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rotWithShape="1">
          <a:blip r:embed="rId2"/>
          <a:srcRect l="35596" t="-1" r="5244" b="330"/>
          <a:stretch/>
        </p:blipFill>
        <p:spPr>
          <a:xfrm>
            <a:off x="-1" y="-11118"/>
            <a:ext cx="6102895" cy="6857999"/>
          </a:xfrm>
          <a:prstGeom prst="rect">
            <a:avLst/>
          </a:prstGeom>
        </p:spPr>
      </p:pic>
      <p:sp>
        <p:nvSpPr>
          <p:cNvPr id="3" name="Rechthoek 2">
            <a:extLst>
              <a:ext uri="{FF2B5EF4-FFF2-40B4-BE49-F238E27FC236}">
                <a16:creationId xmlns:a16="http://schemas.microsoft.com/office/drawing/2014/main" id="{75C1472C-FE86-5A40-93B6-ACA524DBC438}"/>
              </a:ext>
            </a:extLst>
          </p:cNvPr>
          <p:cNvSpPr/>
          <p:nvPr userDrawn="1"/>
        </p:nvSpPr>
        <p:spPr>
          <a:xfrm>
            <a:off x="6096000" y="1"/>
            <a:ext cx="6096000" cy="6858000"/>
          </a:xfrm>
          <a:prstGeom prst="rect">
            <a:avLst/>
          </a:prstGeom>
          <a:solidFill>
            <a:schemeClr val="accent2">
              <a:lumMod val="40000"/>
              <a:lumOff val="60000"/>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3"/>
          <a:srcRect l="23975" t="36628" r="4244" b="10152"/>
          <a:stretch/>
        </p:blipFill>
        <p:spPr>
          <a:xfrm>
            <a:off x="7340026" y="1769422"/>
            <a:ext cx="4851974" cy="5088578"/>
          </a:xfrm>
          <a:prstGeom prst="rect">
            <a:avLst/>
          </a:prstGeom>
        </p:spPr>
      </p:pic>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6524237" y="816388"/>
            <a:ext cx="4170657" cy="1191706"/>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6524237" y="2242398"/>
            <a:ext cx="4170657" cy="3495014"/>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endParaRPr lang="nl-NL"/>
          </a:p>
        </p:txBody>
      </p:sp>
    </p:spTree>
    <p:extLst>
      <p:ext uri="{BB962C8B-B14F-4D97-AF65-F5344CB8AC3E}">
        <p14:creationId xmlns:p14="http://schemas.microsoft.com/office/powerpoint/2010/main" val="395537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rotWithShape="1">
          <a:blip r:embed="rId2"/>
          <a:srcRect l="11507" t="695" r="30330" b="1312"/>
          <a:stretch/>
        </p:blipFill>
        <p:spPr>
          <a:xfrm>
            <a:off x="6089105" y="-11118"/>
            <a:ext cx="6102895" cy="6857999"/>
          </a:xfrm>
          <a:prstGeom prst="rect">
            <a:avLst/>
          </a:prstGeom>
        </p:spPr>
      </p:pic>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3">
            <a:alphaModFix amt="40000"/>
          </a:blip>
          <a:srcRect l="23975" t="36628" r="4244" b="10152"/>
          <a:stretch/>
        </p:blipFill>
        <p:spPr>
          <a:xfrm>
            <a:off x="1237131" y="1769422"/>
            <a:ext cx="4851974" cy="5088578"/>
          </a:xfrm>
          <a:prstGeom prst="rect">
            <a:avLst/>
          </a:prstGeom>
        </p:spPr>
      </p:pic>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421342" y="816388"/>
            <a:ext cx="4170657" cy="1191706"/>
          </a:xfrm>
        </p:spPr>
        <p:txBody>
          <a:bodyPr anchor="t">
            <a:normAutofit/>
          </a:bodyPr>
          <a:lstStyle>
            <a:lvl1pP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421342" y="2242398"/>
            <a:ext cx="4170657" cy="3495014"/>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endParaRPr lang="nl-NL"/>
          </a:p>
        </p:txBody>
      </p:sp>
    </p:spTree>
    <p:extLst>
      <p:ext uri="{BB962C8B-B14F-4D97-AF65-F5344CB8AC3E}">
        <p14:creationId xmlns:p14="http://schemas.microsoft.com/office/powerpoint/2010/main" val="713502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Inhou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a:blip r:embed="rId2"/>
          <a:srcRect l="34637" r="34637"/>
          <a:stretch/>
        </p:blipFill>
        <p:spPr>
          <a:xfrm>
            <a:off x="-1" y="-11118"/>
            <a:ext cx="3119719" cy="6857999"/>
          </a:xfrm>
          <a:prstGeom prst="rect">
            <a:avLst/>
          </a:prstGeom>
        </p:spPr>
      </p:pic>
      <p:sp>
        <p:nvSpPr>
          <p:cNvPr id="3" name="Rechthoek 2">
            <a:extLst>
              <a:ext uri="{FF2B5EF4-FFF2-40B4-BE49-F238E27FC236}">
                <a16:creationId xmlns:a16="http://schemas.microsoft.com/office/drawing/2014/main" id="{75C1472C-FE86-5A40-93B6-ACA524DBC438}"/>
              </a:ext>
            </a:extLst>
          </p:cNvPr>
          <p:cNvSpPr/>
          <p:nvPr userDrawn="1"/>
        </p:nvSpPr>
        <p:spPr>
          <a:xfrm>
            <a:off x="3119718" y="1"/>
            <a:ext cx="9072282" cy="6858000"/>
          </a:xfrm>
          <a:prstGeom prst="rect">
            <a:avLst/>
          </a:prstGeom>
          <a:solidFill>
            <a:schemeClr val="accent2">
              <a:lumMod val="40000"/>
              <a:lumOff val="60000"/>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3"/>
          <a:srcRect l="23975" t="36628" r="4244" b="10152"/>
          <a:stretch/>
        </p:blipFill>
        <p:spPr>
          <a:xfrm>
            <a:off x="7340026" y="1769422"/>
            <a:ext cx="4851974" cy="5088578"/>
          </a:xfrm>
          <a:prstGeom prst="rect">
            <a:avLst/>
          </a:prstGeom>
        </p:spPr>
      </p:pic>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3487271" y="816388"/>
            <a:ext cx="7207623" cy="953033"/>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3487271" y="1927412"/>
            <a:ext cx="7207623" cy="3810000"/>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endParaRPr lang="nl-NL"/>
          </a:p>
        </p:txBody>
      </p:sp>
    </p:spTree>
    <p:extLst>
      <p:ext uri="{BB962C8B-B14F-4D97-AF65-F5344CB8AC3E}">
        <p14:creationId xmlns:p14="http://schemas.microsoft.com/office/powerpoint/2010/main" val="377435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39003-36DD-A44B-9B2F-37577CCF3B0F}"/>
              </a:ext>
            </a:extLst>
          </p:cNvPr>
          <p:cNvSpPr>
            <a:spLocks noGrp="1"/>
          </p:cNvSpPr>
          <p:nvPr>
            <p:ph type="title" hasCustomPrompt="1"/>
          </p:nvPr>
        </p:nvSpPr>
        <p:spPr>
          <a:xfrm>
            <a:off x="667872" y="4641254"/>
            <a:ext cx="2880872" cy="529465"/>
          </a:xfrm>
        </p:spPr>
        <p:txBody>
          <a:bodyPr anchor="t">
            <a:normAutofit/>
          </a:bodyPr>
          <a:lstStyle>
            <a:lvl1pPr algn="ctr">
              <a:lnSpc>
                <a:spcPct val="100000"/>
              </a:lnSpc>
              <a:defRPr sz="18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2019</a:t>
            </a:r>
          </a:p>
        </p:txBody>
      </p:sp>
      <p:sp>
        <p:nvSpPr>
          <p:cNvPr id="14" name="Tijdelijke aanduiding voor tekst 25">
            <a:extLst>
              <a:ext uri="{FF2B5EF4-FFF2-40B4-BE49-F238E27FC236}">
                <a16:creationId xmlns:a16="http://schemas.microsoft.com/office/drawing/2014/main" id="{5DC1927D-8A27-2C44-9D62-DE34783FA598}"/>
              </a:ext>
            </a:extLst>
          </p:cNvPr>
          <p:cNvSpPr>
            <a:spLocks noGrp="1"/>
          </p:cNvSpPr>
          <p:nvPr>
            <p:ph type="body" sz="quarter" idx="14" hasCustomPrompt="1"/>
          </p:nvPr>
        </p:nvSpPr>
        <p:spPr>
          <a:xfrm>
            <a:off x="667871" y="5263634"/>
            <a:ext cx="2880872" cy="954741"/>
          </a:xfrm>
        </p:spPr>
        <p:txBody>
          <a:bodyPr lIns="0" tIns="0" rIns="0" bIns="0" anchor="t">
            <a:normAutofit/>
          </a:bodyPr>
          <a:lstStyle>
            <a:lvl1pPr marL="0" indent="0" algn="ctr">
              <a:lnSpc>
                <a:spcPct val="100000"/>
              </a:lnSpc>
              <a:buClr>
                <a:schemeClr val="accent2"/>
              </a:buClr>
              <a:buFont typeface="+mj-lt"/>
              <a:buNone/>
              <a:defRPr sz="12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nl-NL"/>
              <a:t>Hier kan een tekst komen die over de bovenstaande titel gaat.</a:t>
            </a:r>
            <a:br>
              <a:rPr lang="nl-NL"/>
            </a:br>
            <a:r>
              <a:rPr lang="nl-NL"/>
              <a:t>Bijvoorbeeld een update of nieuwsitem.</a:t>
            </a:r>
          </a:p>
        </p:txBody>
      </p:sp>
      <p:graphicFrame>
        <p:nvGraphicFramePr>
          <p:cNvPr id="6" name="Grafiek 5">
            <a:extLst>
              <a:ext uri="{FF2B5EF4-FFF2-40B4-BE49-F238E27FC236}">
                <a16:creationId xmlns:a16="http://schemas.microsoft.com/office/drawing/2014/main" id="{4E1D6128-09E8-0D49-82DF-CB75612903DA}"/>
              </a:ext>
            </a:extLst>
          </p:cNvPr>
          <p:cNvGraphicFramePr/>
          <p:nvPr userDrawn="1">
            <p:extLst>
              <p:ext uri="{D42A27DB-BD31-4B8C-83A1-F6EECF244321}">
                <p14:modId xmlns:p14="http://schemas.microsoft.com/office/powerpoint/2010/main" val="1297956566"/>
              </p:ext>
            </p:extLst>
          </p:nvPr>
        </p:nvGraphicFramePr>
        <p:xfrm>
          <a:off x="667871" y="1409403"/>
          <a:ext cx="2880872" cy="3079447"/>
        </p:xfrm>
        <a:graphic>
          <a:graphicData uri="http://schemas.openxmlformats.org/drawingml/2006/chart">
            <c:chart xmlns:c="http://schemas.openxmlformats.org/drawingml/2006/chart" xmlns:r="http://schemas.openxmlformats.org/officeDocument/2006/relationships" r:id="rId2"/>
          </a:graphicData>
        </a:graphic>
      </p:graphicFrame>
      <p:sp>
        <p:nvSpPr>
          <p:cNvPr id="16" name="Tijdelijke aanduiding voor tekst 25">
            <a:extLst>
              <a:ext uri="{FF2B5EF4-FFF2-40B4-BE49-F238E27FC236}">
                <a16:creationId xmlns:a16="http://schemas.microsoft.com/office/drawing/2014/main" id="{81F14AA7-69A7-1C49-B281-6E3D10A786A9}"/>
              </a:ext>
            </a:extLst>
          </p:cNvPr>
          <p:cNvSpPr>
            <a:spLocks noGrp="1"/>
          </p:cNvSpPr>
          <p:nvPr>
            <p:ph type="body" sz="quarter" idx="15" hasCustomPrompt="1"/>
          </p:nvPr>
        </p:nvSpPr>
        <p:spPr>
          <a:xfrm>
            <a:off x="4285450" y="5263634"/>
            <a:ext cx="2880872" cy="954741"/>
          </a:xfrm>
        </p:spPr>
        <p:txBody>
          <a:bodyPr lIns="0" tIns="0" rIns="0" bIns="0" anchor="t">
            <a:normAutofit/>
          </a:bodyPr>
          <a:lstStyle>
            <a:lvl1pPr marL="0" indent="0" algn="ctr">
              <a:lnSpc>
                <a:spcPct val="100000"/>
              </a:lnSpc>
              <a:buClr>
                <a:schemeClr val="accent2"/>
              </a:buClr>
              <a:buFont typeface="+mj-lt"/>
              <a:buNone/>
              <a:defRPr sz="12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nl-NL"/>
              <a:t>Hier kan een tekst komen die over de bovenstaande titel gaat.</a:t>
            </a:r>
            <a:br>
              <a:rPr lang="nl-NL"/>
            </a:br>
            <a:r>
              <a:rPr lang="nl-NL"/>
              <a:t>Bijvoorbeeld een update of nieuwsitem.</a:t>
            </a:r>
          </a:p>
        </p:txBody>
      </p:sp>
      <p:graphicFrame>
        <p:nvGraphicFramePr>
          <p:cNvPr id="17" name="Grafiek 16">
            <a:extLst>
              <a:ext uri="{FF2B5EF4-FFF2-40B4-BE49-F238E27FC236}">
                <a16:creationId xmlns:a16="http://schemas.microsoft.com/office/drawing/2014/main" id="{B39B6C5A-6314-B241-B2B8-14E1710FA0B1}"/>
              </a:ext>
            </a:extLst>
          </p:cNvPr>
          <p:cNvGraphicFramePr/>
          <p:nvPr userDrawn="1">
            <p:extLst>
              <p:ext uri="{D42A27DB-BD31-4B8C-83A1-F6EECF244321}">
                <p14:modId xmlns:p14="http://schemas.microsoft.com/office/powerpoint/2010/main" val="1811813443"/>
              </p:ext>
            </p:extLst>
          </p:nvPr>
        </p:nvGraphicFramePr>
        <p:xfrm>
          <a:off x="4285450" y="1409403"/>
          <a:ext cx="2880872" cy="3079447"/>
        </p:xfrm>
        <a:graphic>
          <a:graphicData uri="http://schemas.openxmlformats.org/drawingml/2006/chart">
            <c:chart xmlns:c="http://schemas.openxmlformats.org/drawingml/2006/chart" xmlns:r="http://schemas.openxmlformats.org/officeDocument/2006/relationships" r:id="rId3"/>
          </a:graphicData>
        </a:graphic>
      </p:graphicFrame>
      <p:sp>
        <p:nvSpPr>
          <p:cNvPr id="22" name="Tijdelijke aanduiding voor tekst 25">
            <a:extLst>
              <a:ext uri="{FF2B5EF4-FFF2-40B4-BE49-F238E27FC236}">
                <a16:creationId xmlns:a16="http://schemas.microsoft.com/office/drawing/2014/main" id="{28974A54-0821-E541-891B-5A76F6A3345C}"/>
              </a:ext>
            </a:extLst>
          </p:cNvPr>
          <p:cNvSpPr>
            <a:spLocks noGrp="1"/>
          </p:cNvSpPr>
          <p:nvPr>
            <p:ph type="body" sz="quarter" idx="16" hasCustomPrompt="1"/>
          </p:nvPr>
        </p:nvSpPr>
        <p:spPr>
          <a:xfrm>
            <a:off x="7899507" y="5263634"/>
            <a:ext cx="2880872" cy="954741"/>
          </a:xfrm>
        </p:spPr>
        <p:txBody>
          <a:bodyPr lIns="0" tIns="0" rIns="0" bIns="0" anchor="t">
            <a:normAutofit/>
          </a:bodyPr>
          <a:lstStyle>
            <a:lvl1pPr marL="0" indent="0" algn="ctr">
              <a:lnSpc>
                <a:spcPct val="100000"/>
              </a:lnSpc>
              <a:buClr>
                <a:schemeClr val="accent2"/>
              </a:buClr>
              <a:buFont typeface="+mj-lt"/>
              <a:buNone/>
              <a:defRPr sz="12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nl-NL"/>
              <a:t>Hier kan een tekst komen die over de bovenstaande titel gaat.</a:t>
            </a:r>
            <a:br>
              <a:rPr lang="nl-NL"/>
            </a:br>
            <a:r>
              <a:rPr lang="nl-NL"/>
              <a:t>Bijvoorbeeld een update of nieuwsitem.</a:t>
            </a:r>
          </a:p>
        </p:txBody>
      </p:sp>
      <p:graphicFrame>
        <p:nvGraphicFramePr>
          <p:cNvPr id="23" name="Grafiek 22">
            <a:extLst>
              <a:ext uri="{FF2B5EF4-FFF2-40B4-BE49-F238E27FC236}">
                <a16:creationId xmlns:a16="http://schemas.microsoft.com/office/drawing/2014/main" id="{4CBBF873-55A4-6242-9EDF-AC8E73D26BAE}"/>
              </a:ext>
            </a:extLst>
          </p:cNvPr>
          <p:cNvGraphicFramePr/>
          <p:nvPr userDrawn="1">
            <p:extLst>
              <p:ext uri="{D42A27DB-BD31-4B8C-83A1-F6EECF244321}">
                <p14:modId xmlns:p14="http://schemas.microsoft.com/office/powerpoint/2010/main" val="1890001129"/>
              </p:ext>
            </p:extLst>
          </p:nvPr>
        </p:nvGraphicFramePr>
        <p:xfrm>
          <a:off x="7899507" y="1409403"/>
          <a:ext cx="2880872" cy="3079447"/>
        </p:xfrm>
        <a:graphic>
          <a:graphicData uri="http://schemas.openxmlformats.org/drawingml/2006/chart">
            <c:chart xmlns:c="http://schemas.openxmlformats.org/drawingml/2006/chart" xmlns:r="http://schemas.openxmlformats.org/officeDocument/2006/relationships" r:id="rId4"/>
          </a:graphicData>
        </a:graphic>
      </p:graphicFrame>
      <p:sp>
        <p:nvSpPr>
          <p:cNvPr id="30" name="Tijdelijke aanduiding voor tekst 25">
            <a:extLst>
              <a:ext uri="{FF2B5EF4-FFF2-40B4-BE49-F238E27FC236}">
                <a16:creationId xmlns:a16="http://schemas.microsoft.com/office/drawing/2014/main" id="{81B7BB53-5D8A-844B-86A9-F424A7FD19FF}"/>
              </a:ext>
            </a:extLst>
          </p:cNvPr>
          <p:cNvSpPr>
            <a:spLocks noGrp="1"/>
          </p:cNvSpPr>
          <p:nvPr>
            <p:ph type="body" sz="quarter" idx="17" hasCustomPrompt="1"/>
          </p:nvPr>
        </p:nvSpPr>
        <p:spPr>
          <a:xfrm>
            <a:off x="4285450" y="4641253"/>
            <a:ext cx="2880872" cy="529465"/>
          </a:xfrm>
        </p:spPr>
        <p:txBody>
          <a:bodyPr lIns="0" tIns="0" rIns="0" bIns="0" anchor="t">
            <a:normAutofit/>
          </a:bodyPr>
          <a:lstStyle>
            <a:lvl1pPr marL="0" indent="0" algn="ctr">
              <a:lnSpc>
                <a:spcPct val="100000"/>
              </a:lnSpc>
              <a:buClr>
                <a:schemeClr val="accent2"/>
              </a:buClr>
              <a:buFont typeface="+mj-lt"/>
              <a:buNone/>
              <a:defRPr sz="18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2020</a:t>
            </a:r>
          </a:p>
        </p:txBody>
      </p:sp>
      <p:sp>
        <p:nvSpPr>
          <p:cNvPr id="31" name="Tijdelijke aanduiding voor tekst 25">
            <a:extLst>
              <a:ext uri="{FF2B5EF4-FFF2-40B4-BE49-F238E27FC236}">
                <a16:creationId xmlns:a16="http://schemas.microsoft.com/office/drawing/2014/main" id="{ECC3F6CB-21C9-4644-9CC8-724F8136C06D}"/>
              </a:ext>
            </a:extLst>
          </p:cNvPr>
          <p:cNvSpPr>
            <a:spLocks noGrp="1"/>
          </p:cNvSpPr>
          <p:nvPr>
            <p:ph type="body" sz="quarter" idx="18" hasCustomPrompt="1"/>
          </p:nvPr>
        </p:nvSpPr>
        <p:spPr>
          <a:xfrm>
            <a:off x="7899507" y="4641253"/>
            <a:ext cx="2880872" cy="529465"/>
          </a:xfrm>
        </p:spPr>
        <p:txBody>
          <a:bodyPr lIns="0" tIns="0" rIns="0" bIns="0" anchor="t">
            <a:normAutofit/>
          </a:bodyPr>
          <a:lstStyle>
            <a:lvl1pPr marL="0" indent="0" algn="ctr">
              <a:lnSpc>
                <a:spcPct val="100000"/>
              </a:lnSpc>
              <a:buClr>
                <a:schemeClr val="accent2"/>
              </a:buClr>
              <a:buFont typeface="+mj-lt"/>
              <a:buNone/>
              <a:defRPr sz="18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2021</a:t>
            </a:r>
          </a:p>
        </p:txBody>
      </p:sp>
      <p:cxnSp>
        <p:nvCxnSpPr>
          <p:cNvPr id="34" name="Rechte verbindingslijn 33">
            <a:extLst>
              <a:ext uri="{FF2B5EF4-FFF2-40B4-BE49-F238E27FC236}">
                <a16:creationId xmlns:a16="http://schemas.microsoft.com/office/drawing/2014/main" id="{174C9BD1-C257-C04C-8F54-9177598E50A4}"/>
              </a:ext>
            </a:extLst>
          </p:cNvPr>
          <p:cNvCxnSpPr/>
          <p:nvPr userDrawn="1"/>
        </p:nvCxnSpPr>
        <p:spPr>
          <a:xfrm flipV="1">
            <a:off x="3907971" y="1589314"/>
            <a:ext cx="0" cy="46290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79D812D5-1B07-0649-80C6-FDD60D46E343}"/>
              </a:ext>
            </a:extLst>
          </p:cNvPr>
          <p:cNvCxnSpPr/>
          <p:nvPr userDrawn="1"/>
        </p:nvCxnSpPr>
        <p:spPr>
          <a:xfrm flipV="1">
            <a:off x="7554685" y="1589314"/>
            <a:ext cx="0" cy="46290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ijdelijke aanduiding voor tekst 25">
            <a:extLst>
              <a:ext uri="{FF2B5EF4-FFF2-40B4-BE49-F238E27FC236}">
                <a16:creationId xmlns:a16="http://schemas.microsoft.com/office/drawing/2014/main" id="{5D31EDD6-365E-AE42-906C-27CBBCF36EBA}"/>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21" name="Tijdelijke aanduiding voor tekst 25">
            <a:extLst>
              <a:ext uri="{FF2B5EF4-FFF2-40B4-BE49-F238E27FC236}">
                <a16:creationId xmlns:a16="http://schemas.microsoft.com/office/drawing/2014/main" id="{F0343073-1BC4-B140-A467-ED945F62F2B4}"/>
              </a:ext>
            </a:extLst>
          </p:cNvPr>
          <p:cNvSpPr>
            <a:spLocks noGrp="1"/>
          </p:cNvSpPr>
          <p:nvPr>
            <p:ph type="body" sz="quarter" idx="19" hasCustomPrompt="1"/>
          </p:nvPr>
        </p:nvSpPr>
        <p:spPr>
          <a:xfrm>
            <a:off x="838199" y="820951"/>
            <a:ext cx="7445189" cy="543505"/>
          </a:xfrm>
        </p:spPr>
        <p:txBody>
          <a:bodyPr lIns="90000" tIns="46800" rIns="90000" bIns="46800" anchor="t">
            <a:noAutofit/>
          </a:bodyPr>
          <a:lstStyle>
            <a:lvl1pPr marL="0" indent="0">
              <a:lnSpc>
                <a:spcPct val="100000"/>
              </a:lnSpc>
              <a:buClr>
                <a:schemeClr val="accent2"/>
              </a:buClr>
              <a:buFont typeface="+mj-lt"/>
              <a:buNone/>
              <a:defRPr sz="36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Tree>
    <p:extLst>
      <p:ext uri="{BB962C8B-B14F-4D97-AF65-F5344CB8AC3E}">
        <p14:creationId xmlns:p14="http://schemas.microsoft.com/office/powerpoint/2010/main" val="449576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rotWithShape="1">
          <a:blip r:embed="rId2"/>
          <a:srcRect l="52344" t="1310" r="17774" b="160"/>
          <a:stretch/>
        </p:blipFill>
        <p:spPr>
          <a:xfrm>
            <a:off x="9072281" y="-11118"/>
            <a:ext cx="3119719" cy="6857999"/>
          </a:xfrm>
          <a:prstGeom prst="rect">
            <a:avLst/>
          </a:prstGeom>
        </p:spPr>
      </p:pic>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3">
            <a:alphaModFix amt="40000"/>
          </a:blip>
          <a:srcRect l="23975" t="36628" r="4244" b="10152"/>
          <a:stretch/>
        </p:blipFill>
        <p:spPr>
          <a:xfrm>
            <a:off x="4220307" y="1769422"/>
            <a:ext cx="4851974" cy="5088578"/>
          </a:xfrm>
          <a:prstGeom prst="rect">
            <a:avLst/>
          </a:prstGeom>
        </p:spPr>
      </p:pic>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998530" y="816388"/>
            <a:ext cx="7207623" cy="953033"/>
          </a:xfrm>
        </p:spPr>
        <p:txBody>
          <a:bodyPr anchor="t">
            <a:normAutofit/>
          </a:bodyPr>
          <a:lstStyle>
            <a:lvl1pP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998530" y="1927412"/>
            <a:ext cx="7207623" cy="3810000"/>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endParaRPr lang="nl-NL"/>
          </a:p>
        </p:txBody>
      </p:sp>
    </p:spTree>
    <p:extLst>
      <p:ext uri="{BB962C8B-B14F-4D97-AF65-F5344CB8AC3E}">
        <p14:creationId xmlns:p14="http://schemas.microsoft.com/office/powerpoint/2010/main" val="414799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Inhou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rotWithShape="1">
          <a:blip r:embed="rId2"/>
          <a:srcRect t="6129" r="2068" b="11108"/>
          <a:stretch/>
        </p:blipFill>
        <p:spPr>
          <a:xfrm>
            <a:off x="-1" y="-11117"/>
            <a:ext cx="6102895" cy="3440118"/>
          </a:xfrm>
          <a:prstGeom prst="rect">
            <a:avLst/>
          </a:prstGeom>
        </p:spPr>
      </p:pic>
      <p:sp>
        <p:nvSpPr>
          <p:cNvPr id="3" name="Rechthoek 2">
            <a:extLst>
              <a:ext uri="{FF2B5EF4-FFF2-40B4-BE49-F238E27FC236}">
                <a16:creationId xmlns:a16="http://schemas.microsoft.com/office/drawing/2014/main" id="{75C1472C-FE86-5A40-93B6-ACA524DBC438}"/>
              </a:ext>
            </a:extLst>
          </p:cNvPr>
          <p:cNvSpPr/>
          <p:nvPr userDrawn="1"/>
        </p:nvSpPr>
        <p:spPr>
          <a:xfrm>
            <a:off x="6096000" y="1"/>
            <a:ext cx="6096000" cy="3440118"/>
          </a:xfrm>
          <a:prstGeom prst="rect">
            <a:avLst/>
          </a:prstGeom>
          <a:solidFill>
            <a:schemeClr val="accent2">
              <a:lumMod val="40000"/>
              <a:lumOff val="60000"/>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3"/>
          <a:srcRect l="23975" t="36628" r="4244" b="10152"/>
          <a:stretch/>
        </p:blipFill>
        <p:spPr>
          <a:xfrm>
            <a:off x="7340026" y="-1659578"/>
            <a:ext cx="4851974" cy="5088578"/>
          </a:xfrm>
          <a:prstGeom prst="rect">
            <a:avLst/>
          </a:prstGeom>
        </p:spPr>
      </p:pic>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6524237" y="288859"/>
            <a:ext cx="5246422" cy="517965"/>
          </a:xfrm>
        </p:spPr>
        <p:txBody>
          <a:bodyPr anchor="t">
            <a:normAutofit/>
          </a:bodyPr>
          <a:lstStyle>
            <a:lvl1pPr>
              <a:defRPr sz="20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6524237" y="907703"/>
            <a:ext cx="5246422" cy="224787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p:txBody>
      </p:sp>
      <p:pic>
        <p:nvPicPr>
          <p:cNvPr id="7" name="Afbeelding 6">
            <a:extLst>
              <a:ext uri="{FF2B5EF4-FFF2-40B4-BE49-F238E27FC236}">
                <a16:creationId xmlns:a16="http://schemas.microsoft.com/office/drawing/2014/main" id="{9A40F114-CA94-EA49-8CFA-DBA0BD49B650}"/>
              </a:ext>
            </a:extLst>
          </p:cNvPr>
          <p:cNvPicPr>
            <a:picLocks noChangeAspect="1"/>
          </p:cNvPicPr>
          <p:nvPr userDrawn="1"/>
        </p:nvPicPr>
        <p:blipFill>
          <a:blip r:embed="rId4"/>
          <a:srcRect t="8274" b="8274"/>
          <a:stretch/>
        </p:blipFill>
        <p:spPr>
          <a:xfrm>
            <a:off x="6102894" y="3431330"/>
            <a:ext cx="6102895" cy="3440118"/>
          </a:xfrm>
          <a:prstGeom prst="rect">
            <a:avLst/>
          </a:prstGeom>
        </p:spPr>
      </p:pic>
      <p:sp>
        <p:nvSpPr>
          <p:cNvPr id="11" name="Rechthoek 10">
            <a:extLst>
              <a:ext uri="{FF2B5EF4-FFF2-40B4-BE49-F238E27FC236}">
                <a16:creationId xmlns:a16="http://schemas.microsoft.com/office/drawing/2014/main" id="{15FEA615-6484-8B4E-B77D-0AEFCFF05582}"/>
              </a:ext>
            </a:extLst>
          </p:cNvPr>
          <p:cNvSpPr/>
          <p:nvPr userDrawn="1"/>
        </p:nvSpPr>
        <p:spPr>
          <a:xfrm>
            <a:off x="-8966" y="3433483"/>
            <a:ext cx="6118753" cy="34401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5">
            <a:extLst>
              <a:ext uri="{FF2B5EF4-FFF2-40B4-BE49-F238E27FC236}">
                <a16:creationId xmlns:a16="http://schemas.microsoft.com/office/drawing/2014/main" id="{0ADF47AB-4F3F-3F4B-9E76-A11A131A773B}"/>
              </a:ext>
            </a:extLst>
          </p:cNvPr>
          <p:cNvSpPr>
            <a:spLocks noGrp="1"/>
          </p:cNvSpPr>
          <p:nvPr>
            <p:ph type="body" sz="quarter" idx="19" hasCustomPrompt="1"/>
          </p:nvPr>
        </p:nvSpPr>
        <p:spPr>
          <a:xfrm>
            <a:off x="419272" y="4341185"/>
            <a:ext cx="5246422" cy="224787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p:txBody>
      </p:sp>
      <p:pic>
        <p:nvPicPr>
          <p:cNvPr id="14" name="Afbeelding 13">
            <a:extLst>
              <a:ext uri="{FF2B5EF4-FFF2-40B4-BE49-F238E27FC236}">
                <a16:creationId xmlns:a16="http://schemas.microsoft.com/office/drawing/2014/main" id="{B855D3D3-8101-AA41-AFC1-ACE694586AA5}"/>
              </a:ext>
            </a:extLst>
          </p:cNvPr>
          <p:cNvPicPr>
            <a:picLocks noChangeAspect="1"/>
          </p:cNvPicPr>
          <p:nvPr userDrawn="1"/>
        </p:nvPicPr>
        <p:blipFill rotWithShape="1">
          <a:blip r:embed="rId3">
            <a:alphaModFix amt="40000"/>
          </a:blip>
          <a:srcRect l="20294" t="52018" r="113" b="8008"/>
          <a:stretch/>
        </p:blipFill>
        <p:spPr>
          <a:xfrm>
            <a:off x="1264707" y="3424517"/>
            <a:ext cx="4851974" cy="3446932"/>
          </a:xfrm>
          <a:prstGeom prst="rect">
            <a:avLst/>
          </a:prstGeom>
        </p:spPr>
      </p:pic>
      <p:sp>
        <p:nvSpPr>
          <p:cNvPr id="17" name="Tijdelijke aanduiding voor tekst 25">
            <a:extLst>
              <a:ext uri="{FF2B5EF4-FFF2-40B4-BE49-F238E27FC236}">
                <a16:creationId xmlns:a16="http://schemas.microsoft.com/office/drawing/2014/main" id="{5BE38433-902F-F740-BF9F-1CB72B163576}"/>
              </a:ext>
            </a:extLst>
          </p:cNvPr>
          <p:cNvSpPr>
            <a:spLocks noGrp="1"/>
          </p:cNvSpPr>
          <p:nvPr>
            <p:ph type="body" sz="quarter" idx="20" hasCustomPrompt="1"/>
          </p:nvPr>
        </p:nvSpPr>
        <p:spPr>
          <a:xfrm>
            <a:off x="419272" y="3677154"/>
            <a:ext cx="5246422" cy="572461"/>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2000" b="1"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Heading</a:t>
            </a:r>
            <a:endParaRPr lang="nl-NL"/>
          </a:p>
        </p:txBody>
      </p:sp>
    </p:spTree>
    <p:extLst>
      <p:ext uri="{BB962C8B-B14F-4D97-AF65-F5344CB8AC3E}">
        <p14:creationId xmlns:p14="http://schemas.microsoft.com/office/powerpoint/2010/main" val="2964963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Inhou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rotWithShape="1">
          <a:blip r:embed="rId2"/>
          <a:srcRect l="600" t="5016" r="738" b="11643"/>
          <a:stretch/>
        </p:blipFill>
        <p:spPr>
          <a:xfrm>
            <a:off x="-1" y="-11118"/>
            <a:ext cx="12192001" cy="6869117"/>
          </a:xfrm>
          <a:prstGeom prst="rect">
            <a:avLst/>
          </a:prstGeom>
        </p:spPr>
      </p:pic>
      <p:sp>
        <p:nvSpPr>
          <p:cNvPr id="11" name="Rechthoek 10">
            <a:extLst>
              <a:ext uri="{FF2B5EF4-FFF2-40B4-BE49-F238E27FC236}">
                <a16:creationId xmlns:a16="http://schemas.microsoft.com/office/drawing/2014/main" id="{15FEA615-6484-8B4E-B77D-0AEFCFF05582}"/>
              </a:ext>
            </a:extLst>
          </p:cNvPr>
          <p:cNvSpPr/>
          <p:nvPr userDrawn="1"/>
        </p:nvSpPr>
        <p:spPr>
          <a:xfrm>
            <a:off x="319003" y="348225"/>
            <a:ext cx="5102083" cy="6150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jdelijke aanduiding voor tekst 25">
            <a:extLst>
              <a:ext uri="{FF2B5EF4-FFF2-40B4-BE49-F238E27FC236}">
                <a16:creationId xmlns:a16="http://schemas.microsoft.com/office/drawing/2014/main" id="{C93651DA-D29E-BD43-9422-AF5DCE39FD3A}"/>
              </a:ext>
            </a:extLst>
          </p:cNvPr>
          <p:cNvSpPr>
            <a:spLocks noGrp="1"/>
          </p:cNvSpPr>
          <p:nvPr>
            <p:ph type="body" sz="quarter" idx="19" hasCustomPrompt="1"/>
          </p:nvPr>
        </p:nvSpPr>
        <p:spPr>
          <a:xfrm>
            <a:off x="571672" y="1276014"/>
            <a:ext cx="4566385" cy="4286586"/>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p:txBody>
      </p:sp>
      <p:pic>
        <p:nvPicPr>
          <p:cNvPr id="16" name="Afbeelding 15">
            <a:extLst>
              <a:ext uri="{FF2B5EF4-FFF2-40B4-BE49-F238E27FC236}">
                <a16:creationId xmlns:a16="http://schemas.microsoft.com/office/drawing/2014/main" id="{36A0B004-A808-3C4D-B81C-43715191B99F}"/>
              </a:ext>
            </a:extLst>
          </p:cNvPr>
          <p:cNvPicPr>
            <a:picLocks noChangeAspect="1"/>
          </p:cNvPicPr>
          <p:nvPr userDrawn="1"/>
        </p:nvPicPr>
        <p:blipFill rotWithShape="1">
          <a:blip r:embed="rId3">
            <a:alphaModFix amt="40000"/>
          </a:blip>
          <a:srcRect l="20294" t="52018" r="113" b="8008"/>
          <a:stretch/>
        </p:blipFill>
        <p:spPr>
          <a:xfrm>
            <a:off x="569112" y="3051722"/>
            <a:ext cx="4851974" cy="3446932"/>
          </a:xfrm>
          <a:prstGeom prst="rect">
            <a:avLst/>
          </a:prstGeom>
        </p:spPr>
      </p:pic>
      <p:sp>
        <p:nvSpPr>
          <p:cNvPr id="17" name="Tijdelijke aanduiding voor tekst 25">
            <a:extLst>
              <a:ext uri="{FF2B5EF4-FFF2-40B4-BE49-F238E27FC236}">
                <a16:creationId xmlns:a16="http://schemas.microsoft.com/office/drawing/2014/main" id="{89374415-6895-8A49-AE2B-DE7E5CE890F9}"/>
              </a:ext>
            </a:extLst>
          </p:cNvPr>
          <p:cNvSpPr>
            <a:spLocks noGrp="1"/>
          </p:cNvSpPr>
          <p:nvPr>
            <p:ph type="body" sz="quarter" idx="20" hasCustomPrompt="1"/>
          </p:nvPr>
        </p:nvSpPr>
        <p:spPr>
          <a:xfrm>
            <a:off x="571672" y="611983"/>
            <a:ext cx="4566385" cy="572461"/>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2000" b="1"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Heading</a:t>
            </a:r>
            <a:endParaRPr lang="nl-NL"/>
          </a:p>
        </p:txBody>
      </p:sp>
    </p:spTree>
    <p:extLst>
      <p:ext uri="{BB962C8B-B14F-4D97-AF65-F5344CB8AC3E}">
        <p14:creationId xmlns:p14="http://schemas.microsoft.com/office/powerpoint/2010/main" val="1458821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8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26" name="Tijdelijke aanduiding voor tekst 25">
            <a:extLst>
              <a:ext uri="{FF2B5EF4-FFF2-40B4-BE49-F238E27FC236}">
                <a16:creationId xmlns:a16="http://schemas.microsoft.com/office/drawing/2014/main" id="{579EB7D4-55F4-2A47-9A9E-6C771654BE21}"/>
              </a:ext>
            </a:extLst>
          </p:cNvPr>
          <p:cNvSpPr>
            <a:spLocks noGrp="1"/>
          </p:cNvSpPr>
          <p:nvPr>
            <p:ph type="body" sz="quarter" idx="10"/>
          </p:nvPr>
        </p:nvSpPr>
        <p:spPr>
          <a:xfrm>
            <a:off x="838200" y="1928235"/>
            <a:ext cx="3816927" cy="4591317"/>
          </a:xfrm>
        </p:spPr>
        <p:txBody>
          <a:bodyPr>
            <a:normAutofit/>
          </a:bodyPr>
          <a:lstStyle>
            <a:lvl1pPr marL="457200" indent="-457200">
              <a:lnSpc>
                <a:spcPct val="150000"/>
              </a:lnSpc>
              <a:buClr>
                <a:schemeClr val="accent2"/>
              </a:buClr>
              <a:buFont typeface="+mj-lt"/>
              <a:buAutoNum type="arabicPeriod"/>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Tekststijl van het model bewerken
Tweede niveau
Derde niveau
Vierde niveau
Vijfde niveau</a:t>
            </a:r>
          </a:p>
        </p:txBody>
      </p:sp>
      <p:sp>
        <p:nvSpPr>
          <p:cNvPr id="16" name="Tijdelijke aanduiding voor tekst 25">
            <a:extLst>
              <a:ext uri="{FF2B5EF4-FFF2-40B4-BE49-F238E27FC236}">
                <a16:creationId xmlns:a16="http://schemas.microsoft.com/office/drawing/2014/main" id="{3EEB7E13-6E6A-7C41-8B59-FDA2291EC51E}"/>
              </a:ext>
            </a:extLst>
          </p:cNvPr>
          <p:cNvSpPr>
            <a:spLocks noGrp="1"/>
          </p:cNvSpPr>
          <p:nvPr>
            <p:ph type="body" sz="quarter" idx="11"/>
          </p:nvPr>
        </p:nvSpPr>
        <p:spPr>
          <a:xfrm>
            <a:off x="5583619" y="1928235"/>
            <a:ext cx="3816927" cy="4591317"/>
          </a:xfrm>
        </p:spPr>
        <p:txBody>
          <a:bodyPr>
            <a:normAutofit/>
          </a:bodyPr>
          <a:lstStyle>
            <a:lvl1pPr marL="457200" indent="-457200">
              <a:lnSpc>
                <a:spcPct val="150000"/>
              </a:lnSpc>
              <a:buClr>
                <a:schemeClr val="accent2"/>
              </a:buClr>
              <a:buFont typeface="+mj-lt"/>
              <a:buAutoNum type="arabicPeriod"/>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Tekststijl van het model bewerken
Tweede niveau
Derde niveau
Vierde niveau
Vijfde niveau</a:t>
            </a:r>
          </a:p>
        </p:txBody>
      </p:sp>
      <p:sp>
        <p:nvSpPr>
          <p:cNvPr id="18" name="Tijdelijke aanduiding voor tekst 25">
            <a:extLst>
              <a:ext uri="{FF2B5EF4-FFF2-40B4-BE49-F238E27FC236}">
                <a16:creationId xmlns:a16="http://schemas.microsoft.com/office/drawing/2014/main" id="{3DA6C882-8BDE-0141-8D51-87A18FB44741}"/>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Inhoud 2</a:t>
            </a:r>
          </a:p>
        </p:txBody>
      </p:sp>
    </p:spTree>
    <p:extLst>
      <p:ext uri="{BB962C8B-B14F-4D97-AF65-F5344CB8AC3E}">
        <p14:creationId xmlns:p14="http://schemas.microsoft.com/office/powerpoint/2010/main" val="1934210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4B5B4DA7-A632-4F4F-B488-307451985DE9}"/>
              </a:ext>
            </a:extLst>
          </p:cNvPr>
          <p:cNvSpPr>
            <a:spLocks noGrp="1"/>
          </p:cNvSpPr>
          <p:nvPr>
            <p:ph type="title"/>
          </p:nvPr>
        </p:nvSpPr>
        <p:spPr>
          <a:xfrm>
            <a:off x="838200" y="816388"/>
            <a:ext cx="4909457" cy="1392422"/>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14" name="Tijdelijke aanduiding voor tekst 25">
            <a:extLst>
              <a:ext uri="{FF2B5EF4-FFF2-40B4-BE49-F238E27FC236}">
                <a16:creationId xmlns:a16="http://schemas.microsoft.com/office/drawing/2014/main" id="{64CED9C4-A923-7948-9CD8-5399F35CB5B6}"/>
              </a:ext>
            </a:extLst>
          </p:cNvPr>
          <p:cNvSpPr>
            <a:spLocks noGrp="1"/>
          </p:cNvSpPr>
          <p:nvPr>
            <p:ph type="body" sz="quarter" idx="10"/>
          </p:nvPr>
        </p:nvSpPr>
        <p:spPr>
          <a:xfrm>
            <a:off x="838200" y="2415124"/>
            <a:ext cx="4909457" cy="1580406"/>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Tekststijl van het model bewerken</a:t>
            </a:r>
            <a:endParaRPr lang="nl-NL">
              <a:effectLst/>
              <a:latin typeface="Museo Sans" panose="02000000000000000000" pitchFamily="2" charset="77"/>
            </a:endParaRPr>
          </a:p>
        </p:txBody>
      </p:sp>
      <p:sp>
        <p:nvSpPr>
          <p:cNvPr id="6" name="Tijdelijke aanduiding voor tekst 25">
            <a:extLst>
              <a:ext uri="{FF2B5EF4-FFF2-40B4-BE49-F238E27FC236}">
                <a16:creationId xmlns:a16="http://schemas.microsoft.com/office/drawing/2014/main" id="{F3E3776A-2340-8C43-ADE5-5D350023CAA6}"/>
              </a:ext>
            </a:extLst>
          </p:cNvPr>
          <p:cNvSpPr>
            <a:spLocks noGrp="1"/>
          </p:cNvSpPr>
          <p:nvPr>
            <p:ph type="body" sz="quarter" idx="11"/>
          </p:nvPr>
        </p:nvSpPr>
        <p:spPr>
          <a:xfrm>
            <a:off x="838200" y="4201845"/>
            <a:ext cx="4909457" cy="2656156"/>
          </a:xfrm>
        </p:spPr>
        <p:txBody>
          <a:bodyPr>
            <a:normAutofit/>
          </a:bodyPr>
          <a:lstStyle>
            <a:lvl1pPr marL="457200" indent="-457200">
              <a:lnSpc>
                <a:spcPct val="150000"/>
              </a:lnSpc>
              <a:buClr>
                <a:schemeClr val="accent2"/>
              </a:buClr>
              <a:buFont typeface="+mj-lt"/>
              <a:buAutoNum type="arabicPeriod"/>
              <a:defRPr sz="12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Tekststijl van het model bewerken
Tweede niveau
Derde niveau
Vierde niveau
Vijfde niveau</a:t>
            </a:r>
          </a:p>
        </p:txBody>
      </p:sp>
      <p:sp>
        <p:nvSpPr>
          <p:cNvPr id="7" name="Tijdelijke aanduiding voor tekst 25">
            <a:extLst>
              <a:ext uri="{FF2B5EF4-FFF2-40B4-BE49-F238E27FC236}">
                <a16:creationId xmlns:a16="http://schemas.microsoft.com/office/drawing/2014/main" id="{249746E5-2865-C141-B967-B7E5646B6A5B}"/>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Tree>
    <p:extLst>
      <p:ext uri="{BB962C8B-B14F-4D97-AF65-F5344CB8AC3E}">
        <p14:creationId xmlns:p14="http://schemas.microsoft.com/office/powerpoint/2010/main" val="2128439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6B47F75-8838-D740-8FB1-3B04C50F1DC3}"/>
              </a:ext>
            </a:extLst>
          </p:cNvPr>
          <p:cNvPicPr>
            <a:picLocks noChangeAspect="1"/>
          </p:cNvPicPr>
          <p:nvPr userDrawn="1"/>
        </p:nvPicPr>
        <p:blipFill>
          <a:blip r:embed="rId2"/>
          <a:stretch>
            <a:fillRect/>
          </a:stretch>
        </p:blipFill>
        <p:spPr>
          <a:xfrm>
            <a:off x="4930" y="0"/>
            <a:ext cx="12182140" cy="6858000"/>
          </a:xfrm>
          <a:prstGeom prst="rect">
            <a:avLst/>
          </a:prstGeom>
        </p:spPr>
      </p:pic>
      <p:sp>
        <p:nvSpPr>
          <p:cNvPr id="2" name="Titel 1">
            <a:extLst>
              <a:ext uri="{FF2B5EF4-FFF2-40B4-BE49-F238E27FC236}">
                <a16:creationId xmlns:a16="http://schemas.microsoft.com/office/drawing/2014/main" id="{B1DCDB3F-7982-3847-B93E-F6EA356F5BF7}"/>
              </a:ext>
            </a:extLst>
          </p:cNvPr>
          <p:cNvSpPr>
            <a:spLocks noGrp="1"/>
          </p:cNvSpPr>
          <p:nvPr>
            <p:ph type="ctrTitle"/>
          </p:nvPr>
        </p:nvSpPr>
        <p:spPr>
          <a:xfrm>
            <a:off x="838200" y="2227880"/>
            <a:ext cx="9144000" cy="1318661"/>
          </a:xfrm>
        </p:spPr>
        <p:txBody>
          <a:bodyPr anchor="t">
            <a:normAutofit/>
          </a:bodyPr>
          <a:lstStyle>
            <a:lvl1pPr algn="l">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pic>
        <p:nvPicPr>
          <p:cNvPr id="18" name="Afbeelding 17">
            <a:extLst>
              <a:ext uri="{FF2B5EF4-FFF2-40B4-BE49-F238E27FC236}">
                <a16:creationId xmlns:a16="http://schemas.microsoft.com/office/drawing/2014/main" id="{F322D74C-1656-4041-9C95-BFC4733AD2EC}"/>
              </a:ext>
            </a:extLst>
          </p:cNvPr>
          <p:cNvPicPr>
            <a:picLocks noChangeAspect="1"/>
          </p:cNvPicPr>
          <p:nvPr userDrawn="1"/>
        </p:nvPicPr>
        <p:blipFill>
          <a:blip r:embed="rId3"/>
          <a:stretch>
            <a:fillRect/>
          </a:stretch>
        </p:blipFill>
        <p:spPr>
          <a:xfrm>
            <a:off x="8196787" y="5152556"/>
            <a:ext cx="3374727" cy="1324844"/>
          </a:xfrm>
          <a:prstGeom prst="rect">
            <a:avLst/>
          </a:prstGeom>
        </p:spPr>
      </p:pic>
      <p:sp>
        <p:nvSpPr>
          <p:cNvPr id="21" name="Tijdelijke aanduiding voor datum 20">
            <a:extLst>
              <a:ext uri="{FF2B5EF4-FFF2-40B4-BE49-F238E27FC236}">
                <a16:creationId xmlns:a16="http://schemas.microsoft.com/office/drawing/2014/main" id="{D341E2E6-416B-454D-85D2-A2AC5EFE4A30}"/>
              </a:ext>
            </a:extLst>
          </p:cNvPr>
          <p:cNvSpPr>
            <a:spLocks noGrp="1"/>
          </p:cNvSpPr>
          <p:nvPr>
            <p:ph type="dt" sz="half" idx="10"/>
          </p:nvPr>
        </p:nvSpPr>
        <p:spPr>
          <a:xfrm>
            <a:off x="838200" y="3953842"/>
            <a:ext cx="9144000" cy="365125"/>
          </a:xfrm>
        </p:spPr>
        <p:txBody>
          <a:bodyPr/>
          <a:lstStyle>
            <a:lvl1pPr>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22" name="Tijdelijke aanduiding voor voettekst 21">
            <a:extLst>
              <a:ext uri="{FF2B5EF4-FFF2-40B4-BE49-F238E27FC236}">
                <a16:creationId xmlns:a16="http://schemas.microsoft.com/office/drawing/2014/main" id="{655A8CD1-A556-8A4E-8447-B1FB5D7B68B5}"/>
              </a:ext>
            </a:extLst>
          </p:cNvPr>
          <p:cNvSpPr>
            <a:spLocks noGrp="1"/>
          </p:cNvSpPr>
          <p:nvPr>
            <p:ph type="ftr" sz="quarter" idx="11"/>
          </p:nvPr>
        </p:nvSpPr>
        <p:spPr>
          <a:xfrm>
            <a:off x="838200" y="4792511"/>
            <a:ext cx="4114800" cy="365125"/>
          </a:xfrm>
        </p:spPr>
        <p:txBody>
          <a:bodyPr/>
          <a:lstStyle>
            <a:lvl1pPr algn="l">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11" name="Tijdelijke aanduiding voor tekst 25">
            <a:extLst>
              <a:ext uri="{FF2B5EF4-FFF2-40B4-BE49-F238E27FC236}">
                <a16:creationId xmlns:a16="http://schemas.microsoft.com/office/drawing/2014/main" id="{5B3295C5-D57A-A748-BA6E-0FDCC3202F52}"/>
              </a:ext>
            </a:extLst>
          </p:cNvPr>
          <p:cNvSpPr>
            <a:spLocks noGrp="1"/>
          </p:cNvSpPr>
          <p:nvPr>
            <p:ph type="body" sz="quarter" idx="12" hasCustomPrompt="1"/>
          </p:nvPr>
        </p:nvSpPr>
        <p:spPr>
          <a:xfrm>
            <a:off x="838200" y="1647143"/>
            <a:ext cx="4909457" cy="580737"/>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Presentatie</a:t>
            </a:r>
            <a:endParaRPr lang="nl-NL">
              <a:effectLst/>
              <a:latin typeface="Museo Sans" panose="02000000000000000000" pitchFamily="2" charset="77"/>
            </a:endParaRPr>
          </a:p>
        </p:txBody>
      </p:sp>
      <p:sp>
        <p:nvSpPr>
          <p:cNvPr id="13" name="Tijdelijke aanduiding voor tekst 25">
            <a:extLst>
              <a:ext uri="{FF2B5EF4-FFF2-40B4-BE49-F238E27FC236}">
                <a16:creationId xmlns:a16="http://schemas.microsoft.com/office/drawing/2014/main" id="{43BFF56D-AFFF-B543-8B00-D4B776A33B9E}"/>
              </a:ext>
            </a:extLst>
          </p:cNvPr>
          <p:cNvSpPr>
            <a:spLocks noGrp="1"/>
          </p:cNvSpPr>
          <p:nvPr>
            <p:ph type="body" sz="quarter" idx="13" hasCustomPrompt="1"/>
          </p:nvPr>
        </p:nvSpPr>
        <p:spPr>
          <a:xfrm>
            <a:off x="838200" y="3589352"/>
            <a:ext cx="4909457"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Datum</a:t>
            </a:r>
            <a:endParaRPr lang="nl-NL">
              <a:effectLst/>
              <a:latin typeface="Museo Sans" panose="02000000000000000000" pitchFamily="2" charset="77"/>
            </a:endParaRPr>
          </a:p>
        </p:txBody>
      </p:sp>
      <p:sp>
        <p:nvSpPr>
          <p:cNvPr id="15" name="Tijdelijke aanduiding voor tekst 25">
            <a:extLst>
              <a:ext uri="{FF2B5EF4-FFF2-40B4-BE49-F238E27FC236}">
                <a16:creationId xmlns:a16="http://schemas.microsoft.com/office/drawing/2014/main" id="{09C10E05-AC5C-534A-A2F2-27EC2E157EBC}"/>
              </a:ext>
            </a:extLst>
          </p:cNvPr>
          <p:cNvSpPr>
            <a:spLocks noGrp="1"/>
          </p:cNvSpPr>
          <p:nvPr>
            <p:ph type="body" sz="quarter" idx="14" hasCustomPrompt="1"/>
          </p:nvPr>
        </p:nvSpPr>
        <p:spPr>
          <a:xfrm>
            <a:off x="838201" y="4432066"/>
            <a:ext cx="2873188"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Auteur</a:t>
            </a:r>
            <a:endParaRPr lang="nl-NL">
              <a:effectLst/>
              <a:latin typeface="Museo Sans" panose="02000000000000000000" pitchFamily="2" charset="77"/>
            </a:endParaRPr>
          </a:p>
        </p:txBody>
      </p:sp>
    </p:spTree>
    <p:extLst>
      <p:ext uri="{BB962C8B-B14F-4D97-AF65-F5344CB8AC3E}">
        <p14:creationId xmlns:p14="http://schemas.microsoft.com/office/powerpoint/2010/main" val="3108986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5" name="Rechthoek 4">
            <a:extLst>
              <a:ext uri="{FF2B5EF4-FFF2-40B4-BE49-F238E27FC236}">
                <a16:creationId xmlns:a16="http://schemas.microsoft.com/office/drawing/2014/main" id="{1B89835B-900F-BE40-8F4F-532355BE05B2}"/>
              </a:ext>
            </a:extLst>
          </p:cNvPr>
          <p:cNvSpPr/>
          <p:nvPr userDrawn="1"/>
        </p:nvSpPr>
        <p:spPr>
          <a:xfrm>
            <a:off x="838200" y="1948198"/>
            <a:ext cx="10515599" cy="4731026"/>
          </a:xfrm>
          <a:prstGeom prst="rect">
            <a:avLst/>
          </a:prstGeom>
          <a:solidFill>
            <a:schemeClr val="bg1"/>
          </a:solidFill>
          <a:ln>
            <a:noFill/>
          </a:ln>
          <a:effectLst>
            <a:glow rad="127000">
              <a:schemeClr val="bg1">
                <a:lumMod val="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jdelijke aanduiding voor tekst 25">
            <a:extLst>
              <a:ext uri="{FF2B5EF4-FFF2-40B4-BE49-F238E27FC236}">
                <a16:creationId xmlns:a16="http://schemas.microsoft.com/office/drawing/2014/main" id="{DE5A9C5E-787C-6E44-A6F8-F5E9E1C015F4}"/>
              </a:ext>
            </a:extLst>
          </p:cNvPr>
          <p:cNvSpPr>
            <a:spLocks noGrp="1"/>
          </p:cNvSpPr>
          <p:nvPr>
            <p:ph type="body" sz="quarter" idx="13" hasCustomPrompt="1"/>
          </p:nvPr>
        </p:nvSpPr>
        <p:spPr>
          <a:xfrm>
            <a:off x="6414051" y="2391827"/>
            <a:ext cx="3753679"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24" name="Tijdelijke aanduiding voor tekst 25">
            <a:extLst>
              <a:ext uri="{FF2B5EF4-FFF2-40B4-BE49-F238E27FC236}">
                <a16:creationId xmlns:a16="http://schemas.microsoft.com/office/drawing/2014/main" id="{35F36000-56AB-8648-BA74-E96E7CE5D969}"/>
              </a:ext>
            </a:extLst>
          </p:cNvPr>
          <p:cNvSpPr>
            <a:spLocks noGrp="1"/>
          </p:cNvSpPr>
          <p:nvPr>
            <p:ph type="body" sz="quarter" idx="14" hasCustomPrompt="1"/>
          </p:nvPr>
        </p:nvSpPr>
        <p:spPr>
          <a:xfrm>
            <a:off x="6414051" y="2845507"/>
            <a:ext cx="4509053" cy="969798"/>
          </a:xfrm>
        </p:spPr>
        <p:txBody>
          <a:bodyPr lIns="0" tIns="0" rIns="0" bIns="0" anchor="t">
            <a:normAutofit/>
          </a:bodyPr>
          <a:lstStyle>
            <a:lvl1pPr marL="0" indent="0">
              <a:lnSpc>
                <a:spcPct val="100000"/>
              </a:lnSpc>
              <a:buClr>
                <a:schemeClr val="accent2"/>
              </a:buClr>
              <a:buFont typeface="+mj-lt"/>
              <a:buNone/>
              <a:defRPr sz="28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25" name="Tijdelijke aanduiding voor tekst 25">
            <a:extLst>
              <a:ext uri="{FF2B5EF4-FFF2-40B4-BE49-F238E27FC236}">
                <a16:creationId xmlns:a16="http://schemas.microsoft.com/office/drawing/2014/main" id="{490CD2E0-42F4-3A44-910F-583EA924FEA5}"/>
              </a:ext>
            </a:extLst>
          </p:cNvPr>
          <p:cNvSpPr>
            <a:spLocks noGrp="1"/>
          </p:cNvSpPr>
          <p:nvPr>
            <p:ph type="body" sz="quarter" idx="10" hasCustomPrompt="1"/>
          </p:nvPr>
        </p:nvSpPr>
        <p:spPr>
          <a:xfrm>
            <a:off x="6414050" y="4018197"/>
            <a:ext cx="4509053" cy="2382604"/>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Klik hier om de tekst te bewerken</a:t>
            </a:r>
          </a:p>
        </p:txBody>
      </p:sp>
    </p:spTree>
    <p:extLst>
      <p:ext uri="{BB962C8B-B14F-4D97-AF65-F5344CB8AC3E}">
        <p14:creationId xmlns:p14="http://schemas.microsoft.com/office/powerpoint/2010/main" val="4011211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21" name="Tijdelijke aanduiding voor tekst 25">
            <a:extLst>
              <a:ext uri="{FF2B5EF4-FFF2-40B4-BE49-F238E27FC236}">
                <a16:creationId xmlns:a16="http://schemas.microsoft.com/office/drawing/2014/main" id="{DE5A9C5E-787C-6E44-A6F8-F5E9E1C015F4}"/>
              </a:ext>
            </a:extLst>
          </p:cNvPr>
          <p:cNvSpPr>
            <a:spLocks noGrp="1"/>
          </p:cNvSpPr>
          <p:nvPr>
            <p:ph type="body" sz="quarter" idx="13" hasCustomPrompt="1"/>
          </p:nvPr>
        </p:nvSpPr>
        <p:spPr>
          <a:xfrm>
            <a:off x="838200" y="2322253"/>
            <a:ext cx="3753679" cy="375712"/>
          </a:xfrm>
        </p:spPr>
        <p:txBody>
          <a:bodyPr lIns="0" tIns="0" rIns="0" bIns="0" anchor="t">
            <a:normAutofit/>
          </a:bodyPr>
          <a:lstStyle>
            <a:lvl1pPr marL="0" indent="0">
              <a:lnSpc>
                <a:spcPct val="150000"/>
              </a:lnSpc>
              <a:buClr>
                <a:schemeClr val="accent2"/>
              </a:buClr>
              <a:buFont typeface="+mj-lt"/>
              <a:buNone/>
              <a:defRPr sz="18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24" name="Tijdelijke aanduiding voor tekst 25">
            <a:extLst>
              <a:ext uri="{FF2B5EF4-FFF2-40B4-BE49-F238E27FC236}">
                <a16:creationId xmlns:a16="http://schemas.microsoft.com/office/drawing/2014/main" id="{35F36000-56AB-8648-BA74-E96E7CE5D969}"/>
              </a:ext>
            </a:extLst>
          </p:cNvPr>
          <p:cNvSpPr>
            <a:spLocks noGrp="1"/>
          </p:cNvSpPr>
          <p:nvPr>
            <p:ph type="body" sz="quarter" idx="14" hasCustomPrompt="1"/>
          </p:nvPr>
        </p:nvSpPr>
        <p:spPr>
          <a:xfrm>
            <a:off x="838200" y="2775933"/>
            <a:ext cx="9548191" cy="969798"/>
          </a:xfrm>
        </p:spPr>
        <p:txBody>
          <a:bodyPr lIns="0" tIns="0" rIns="0" bIns="0" anchor="t">
            <a:normAutofit/>
          </a:bodyPr>
          <a:lstStyle>
            <a:lvl1pPr marL="0" indent="0">
              <a:lnSpc>
                <a:spcPct val="100000"/>
              </a:lnSpc>
              <a:buClr>
                <a:schemeClr val="accent2"/>
              </a:buClr>
              <a:buFont typeface="+mj-lt"/>
              <a:buNone/>
              <a:defRPr sz="28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25" name="Tijdelijke aanduiding voor tekst 25">
            <a:extLst>
              <a:ext uri="{FF2B5EF4-FFF2-40B4-BE49-F238E27FC236}">
                <a16:creationId xmlns:a16="http://schemas.microsoft.com/office/drawing/2014/main" id="{490CD2E0-42F4-3A44-910F-583EA924FEA5}"/>
              </a:ext>
            </a:extLst>
          </p:cNvPr>
          <p:cNvSpPr>
            <a:spLocks noGrp="1"/>
          </p:cNvSpPr>
          <p:nvPr>
            <p:ph type="body" sz="quarter" idx="10" hasCustomPrompt="1"/>
          </p:nvPr>
        </p:nvSpPr>
        <p:spPr>
          <a:xfrm>
            <a:off x="838199" y="3948623"/>
            <a:ext cx="4509053" cy="2382604"/>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Klik hier om de tekst te bewerken</a:t>
            </a:r>
          </a:p>
        </p:txBody>
      </p:sp>
      <p:sp>
        <p:nvSpPr>
          <p:cNvPr id="10" name="Tijdelijke aanduiding voor tekst 25">
            <a:extLst>
              <a:ext uri="{FF2B5EF4-FFF2-40B4-BE49-F238E27FC236}">
                <a16:creationId xmlns:a16="http://schemas.microsoft.com/office/drawing/2014/main" id="{B2C9D2A6-14D0-4347-9D16-4B3F4349ADB7}"/>
              </a:ext>
            </a:extLst>
          </p:cNvPr>
          <p:cNvSpPr>
            <a:spLocks noGrp="1"/>
          </p:cNvSpPr>
          <p:nvPr>
            <p:ph type="body" sz="quarter" idx="15" hasCustomPrompt="1"/>
          </p:nvPr>
        </p:nvSpPr>
        <p:spPr>
          <a:xfrm>
            <a:off x="5877338" y="3948623"/>
            <a:ext cx="4509053" cy="2382604"/>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Klik hier om de tekst te bewerken</a:t>
            </a:r>
          </a:p>
        </p:txBody>
      </p:sp>
    </p:spTree>
    <p:extLst>
      <p:ext uri="{BB962C8B-B14F-4D97-AF65-F5344CB8AC3E}">
        <p14:creationId xmlns:p14="http://schemas.microsoft.com/office/powerpoint/2010/main" val="1241964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Tabel 1</a:t>
            </a:r>
          </a:p>
        </p:txBody>
      </p:sp>
      <p:graphicFrame>
        <p:nvGraphicFramePr>
          <p:cNvPr id="4" name="Tabel 3">
            <a:extLst>
              <a:ext uri="{FF2B5EF4-FFF2-40B4-BE49-F238E27FC236}">
                <a16:creationId xmlns:a16="http://schemas.microsoft.com/office/drawing/2014/main" id="{FEDBA9B4-750A-B34D-BF39-5F33DB5C91B3}"/>
              </a:ext>
            </a:extLst>
          </p:cNvPr>
          <p:cNvGraphicFramePr>
            <a:graphicFrameLocks noGrp="1"/>
          </p:cNvGraphicFramePr>
          <p:nvPr userDrawn="1">
            <p:extLst>
              <p:ext uri="{D42A27DB-BD31-4B8C-83A1-F6EECF244321}">
                <p14:modId xmlns:p14="http://schemas.microsoft.com/office/powerpoint/2010/main" val="1326239770"/>
              </p:ext>
            </p:extLst>
          </p:nvPr>
        </p:nvGraphicFramePr>
        <p:xfrm>
          <a:off x="838200" y="2209800"/>
          <a:ext cx="10515600" cy="4035553"/>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2426128913"/>
                    </a:ext>
                  </a:extLst>
                </a:gridCol>
                <a:gridCol w="3505200">
                  <a:extLst>
                    <a:ext uri="{9D8B030D-6E8A-4147-A177-3AD203B41FA5}">
                      <a16:colId xmlns:a16="http://schemas.microsoft.com/office/drawing/2014/main" val="1635491487"/>
                    </a:ext>
                  </a:extLst>
                </a:gridCol>
                <a:gridCol w="3505200">
                  <a:extLst>
                    <a:ext uri="{9D8B030D-6E8A-4147-A177-3AD203B41FA5}">
                      <a16:colId xmlns:a16="http://schemas.microsoft.com/office/drawing/2014/main" val="477548460"/>
                    </a:ext>
                  </a:extLst>
                </a:gridCol>
              </a:tblGrid>
              <a:tr h="1008888">
                <a:tc gridSpan="3">
                  <a:txBody>
                    <a:bodyPr/>
                    <a:lstStyle/>
                    <a:p>
                      <a:pPr algn="ctr"/>
                      <a:r>
                        <a:rPr lang="nl-NL" sz="2400">
                          <a:effectLst/>
                          <a:latin typeface="Verdana" panose="020B0604030504040204" pitchFamily="34" charset="0"/>
                          <a:ea typeface="Verdana" panose="020B0604030504040204" pitchFamily="34" charset="0"/>
                          <a:cs typeface="Verdana" panose="020B0604030504040204" pitchFamily="34" charset="0"/>
                        </a:rPr>
                        <a:t>Tabel </a:t>
                      </a:r>
                      <a:r>
                        <a:rPr lang="nl-NL" sz="2400" err="1">
                          <a:effectLst/>
                          <a:latin typeface="Verdana" panose="020B0604030504040204" pitchFamily="34" charset="0"/>
                          <a:ea typeface="Verdana" panose="020B0604030504040204" pitchFamily="34" charset="0"/>
                          <a:cs typeface="Verdana" panose="020B0604030504040204" pitchFamily="34" charset="0"/>
                        </a:rPr>
                        <a:t>heading</a:t>
                      </a:r>
                      <a:endParaRPr lang="nl-NL" sz="2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360307282"/>
                  </a:ext>
                </a:extLst>
              </a:tr>
              <a:tr h="605333">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Examenvorm</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gridSpan="2">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Kennisexamen</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hMerge="1">
                  <a:txBody>
                    <a:bodyPr/>
                    <a:lstStyle/>
                    <a:p>
                      <a:endParaRPr lang="nl-NL"/>
                    </a:p>
                  </a:txBody>
                  <a:tcPr/>
                </a:tc>
                <a:extLst>
                  <a:ext uri="{0D108BD9-81ED-4DB2-BD59-A6C34878D82A}">
                    <a16:rowId xmlns:a16="http://schemas.microsoft.com/office/drawing/2014/main" val="3573796156"/>
                  </a:ext>
                </a:extLst>
              </a:tr>
              <a:tr h="605333">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Examenvorm</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Naam dossier</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Datum</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3120249122"/>
                  </a:ext>
                </a:extLst>
              </a:tr>
              <a:tr h="605333">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Examenvorm</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Naam dossier</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Code</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372155307"/>
                  </a:ext>
                </a:extLst>
              </a:tr>
              <a:tr h="605333">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Examenvorm</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gridSpan="2">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Tekst</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hMerge="1">
                  <a:txBody>
                    <a:bodyPr/>
                    <a:lstStyle/>
                    <a:p>
                      <a:endParaRPr lang="nl-NL"/>
                    </a:p>
                  </a:txBody>
                  <a:tcPr/>
                </a:tc>
                <a:extLst>
                  <a:ext uri="{0D108BD9-81ED-4DB2-BD59-A6C34878D82A}">
                    <a16:rowId xmlns:a16="http://schemas.microsoft.com/office/drawing/2014/main" val="1224037361"/>
                  </a:ext>
                </a:extLst>
              </a:tr>
              <a:tr h="605333">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Examenvorm</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gridSpan="2">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Tekst</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hMerge="1">
                  <a:txBody>
                    <a:bodyPr/>
                    <a:lstStyle/>
                    <a:p>
                      <a:endParaRPr lang="nl-NL"/>
                    </a:p>
                  </a:txBody>
                  <a:tcPr/>
                </a:tc>
                <a:extLst>
                  <a:ext uri="{0D108BD9-81ED-4DB2-BD59-A6C34878D82A}">
                    <a16:rowId xmlns:a16="http://schemas.microsoft.com/office/drawing/2014/main" val="2385435950"/>
                  </a:ext>
                </a:extLst>
              </a:tr>
            </a:tbl>
          </a:graphicData>
        </a:graphic>
      </p:graphicFrame>
    </p:spTree>
    <p:extLst>
      <p:ext uri="{BB962C8B-B14F-4D97-AF65-F5344CB8AC3E}">
        <p14:creationId xmlns:p14="http://schemas.microsoft.com/office/powerpoint/2010/main" val="260102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Tabel 2</a:t>
            </a:r>
          </a:p>
        </p:txBody>
      </p:sp>
      <p:graphicFrame>
        <p:nvGraphicFramePr>
          <p:cNvPr id="7" name="Tabel 6">
            <a:extLst>
              <a:ext uri="{FF2B5EF4-FFF2-40B4-BE49-F238E27FC236}">
                <a16:creationId xmlns:a16="http://schemas.microsoft.com/office/drawing/2014/main" id="{E16AA4AE-98AB-D546-AAA0-5C1F38593F88}"/>
              </a:ext>
            </a:extLst>
          </p:cNvPr>
          <p:cNvGraphicFramePr>
            <a:graphicFrameLocks noGrp="1"/>
          </p:cNvGraphicFramePr>
          <p:nvPr userDrawn="1">
            <p:extLst>
              <p:ext uri="{D42A27DB-BD31-4B8C-83A1-F6EECF244321}">
                <p14:modId xmlns:p14="http://schemas.microsoft.com/office/powerpoint/2010/main" val="751502875"/>
              </p:ext>
            </p:extLst>
          </p:nvPr>
        </p:nvGraphicFramePr>
        <p:xfrm>
          <a:off x="838200" y="2048256"/>
          <a:ext cx="10515600" cy="4361690"/>
        </p:xfrm>
        <a:graphic>
          <a:graphicData uri="http://schemas.openxmlformats.org/drawingml/2006/table">
            <a:tbl>
              <a:tblPr firstCol="1" bandRow="1">
                <a:tableStyleId>{5C22544A-7EE6-4342-B048-85BDC9FD1C3A}</a:tableStyleId>
              </a:tblPr>
              <a:tblGrid>
                <a:gridCol w="1319804">
                  <a:extLst>
                    <a:ext uri="{9D8B030D-6E8A-4147-A177-3AD203B41FA5}">
                      <a16:colId xmlns:a16="http://schemas.microsoft.com/office/drawing/2014/main" val="124004102"/>
                    </a:ext>
                  </a:extLst>
                </a:gridCol>
                <a:gridCol w="7875992">
                  <a:extLst>
                    <a:ext uri="{9D8B030D-6E8A-4147-A177-3AD203B41FA5}">
                      <a16:colId xmlns:a16="http://schemas.microsoft.com/office/drawing/2014/main" val="1680192305"/>
                    </a:ext>
                  </a:extLst>
                </a:gridCol>
                <a:gridCol w="1319804">
                  <a:extLst>
                    <a:ext uri="{9D8B030D-6E8A-4147-A177-3AD203B41FA5}">
                      <a16:colId xmlns:a16="http://schemas.microsoft.com/office/drawing/2014/main" val="981952176"/>
                    </a:ext>
                  </a:extLst>
                </a:gridCol>
              </a:tblGrid>
              <a:tr h="872338">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vraag van het examen</a:t>
                      </a:r>
                    </a:p>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uitleg tekst van de vraag</a:t>
                      </a: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1 p</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2692319594"/>
                  </a:ext>
                </a:extLst>
              </a:tr>
              <a:tr h="872338">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extLst>
                  <a:ext uri="{0D108BD9-81ED-4DB2-BD59-A6C34878D82A}">
                    <a16:rowId xmlns:a16="http://schemas.microsoft.com/office/drawing/2014/main" val="1942875053"/>
                  </a:ext>
                </a:extLst>
              </a:tr>
              <a:tr h="872338">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2. </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vraag van het examen</a:t>
                      </a:r>
                    </a:p>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uitleg tekst van de vraag</a:t>
                      </a: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1p</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4185570835"/>
                  </a:ext>
                </a:extLst>
              </a:tr>
              <a:tr h="872338">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extLst>
                  <a:ext uri="{0D108BD9-81ED-4DB2-BD59-A6C34878D82A}">
                    <a16:rowId xmlns:a16="http://schemas.microsoft.com/office/drawing/2014/main" val="1958232320"/>
                  </a:ext>
                </a:extLst>
              </a:tr>
              <a:tr h="872338">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vraag van het examen</a:t>
                      </a:r>
                    </a:p>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uitleg tekst van de vraag</a:t>
                      </a: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1p</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929327973"/>
                  </a:ext>
                </a:extLst>
              </a:tr>
            </a:tbl>
          </a:graphicData>
        </a:graphic>
      </p:graphicFrame>
    </p:spTree>
    <p:extLst>
      <p:ext uri="{BB962C8B-B14F-4D97-AF65-F5344CB8AC3E}">
        <p14:creationId xmlns:p14="http://schemas.microsoft.com/office/powerpoint/2010/main" val="3400727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24" name="Tijdelijke aanduiding voor tekst 25">
            <a:extLst>
              <a:ext uri="{FF2B5EF4-FFF2-40B4-BE49-F238E27FC236}">
                <a16:creationId xmlns:a16="http://schemas.microsoft.com/office/drawing/2014/main" id="{35F36000-56AB-8648-BA74-E96E7CE5D969}"/>
              </a:ext>
            </a:extLst>
          </p:cNvPr>
          <p:cNvSpPr>
            <a:spLocks noGrp="1"/>
          </p:cNvSpPr>
          <p:nvPr>
            <p:ph type="body" sz="quarter" idx="14" hasCustomPrompt="1"/>
          </p:nvPr>
        </p:nvSpPr>
        <p:spPr>
          <a:xfrm>
            <a:off x="6385112" y="2102312"/>
            <a:ext cx="4679576" cy="95474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13" name="Tijdelijke aanduiding voor tekst 25">
            <a:extLst>
              <a:ext uri="{FF2B5EF4-FFF2-40B4-BE49-F238E27FC236}">
                <a16:creationId xmlns:a16="http://schemas.microsoft.com/office/drawing/2014/main" id="{458BC2BA-AEF4-A946-BA55-8CBBFE52D759}"/>
              </a:ext>
            </a:extLst>
          </p:cNvPr>
          <p:cNvSpPr>
            <a:spLocks noGrp="1"/>
          </p:cNvSpPr>
          <p:nvPr>
            <p:ph type="body" sz="quarter" idx="15" hasCustomPrompt="1"/>
          </p:nvPr>
        </p:nvSpPr>
        <p:spPr>
          <a:xfrm>
            <a:off x="6385112" y="3218418"/>
            <a:ext cx="4679576" cy="95474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15" name="Tijdelijke aanduiding voor tekst 25">
            <a:extLst>
              <a:ext uri="{FF2B5EF4-FFF2-40B4-BE49-F238E27FC236}">
                <a16:creationId xmlns:a16="http://schemas.microsoft.com/office/drawing/2014/main" id="{94E04444-AD48-A746-8B54-F6E6C8B16EB1}"/>
              </a:ext>
            </a:extLst>
          </p:cNvPr>
          <p:cNvSpPr>
            <a:spLocks noGrp="1"/>
          </p:cNvSpPr>
          <p:nvPr>
            <p:ph type="body" sz="quarter" idx="16" hasCustomPrompt="1"/>
          </p:nvPr>
        </p:nvSpPr>
        <p:spPr>
          <a:xfrm>
            <a:off x="6385112" y="4334524"/>
            <a:ext cx="4679576" cy="95474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18" name="Tijdelijke aanduiding voor tekst 25">
            <a:extLst>
              <a:ext uri="{FF2B5EF4-FFF2-40B4-BE49-F238E27FC236}">
                <a16:creationId xmlns:a16="http://schemas.microsoft.com/office/drawing/2014/main" id="{A06A0B2C-11D5-8047-A4AB-D46266BFCFA1}"/>
              </a:ext>
            </a:extLst>
          </p:cNvPr>
          <p:cNvSpPr>
            <a:spLocks noGrp="1"/>
          </p:cNvSpPr>
          <p:nvPr>
            <p:ph type="body" sz="quarter" idx="17" hasCustomPrompt="1"/>
          </p:nvPr>
        </p:nvSpPr>
        <p:spPr>
          <a:xfrm>
            <a:off x="6385112" y="5450630"/>
            <a:ext cx="4679576" cy="95474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Tree>
    <p:extLst>
      <p:ext uri="{BB962C8B-B14F-4D97-AF65-F5344CB8AC3E}">
        <p14:creationId xmlns:p14="http://schemas.microsoft.com/office/powerpoint/2010/main" val="2871823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7" name="Rechthoek 6">
            <a:extLst>
              <a:ext uri="{FF2B5EF4-FFF2-40B4-BE49-F238E27FC236}">
                <a16:creationId xmlns:a16="http://schemas.microsoft.com/office/drawing/2014/main" id="{CD7431D0-A0CF-BC4B-B380-3E94AFE6BC22}"/>
              </a:ext>
            </a:extLst>
          </p:cNvPr>
          <p:cNvSpPr/>
          <p:nvPr userDrawn="1"/>
        </p:nvSpPr>
        <p:spPr>
          <a:xfrm>
            <a:off x="838200" y="2102312"/>
            <a:ext cx="10515600" cy="95474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ijdelijke aanduiding voor tekst 25">
            <a:extLst>
              <a:ext uri="{FF2B5EF4-FFF2-40B4-BE49-F238E27FC236}">
                <a16:creationId xmlns:a16="http://schemas.microsoft.com/office/drawing/2014/main" id="{35F36000-56AB-8648-BA74-E96E7CE5D969}"/>
              </a:ext>
            </a:extLst>
          </p:cNvPr>
          <p:cNvSpPr>
            <a:spLocks noGrp="1"/>
          </p:cNvSpPr>
          <p:nvPr>
            <p:ph type="body" sz="quarter" idx="14" hasCustomPrompt="1"/>
          </p:nvPr>
        </p:nvSpPr>
        <p:spPr>
          <a:xfrm>
            <a:off x="1102659" y="2102312"/>
            <a:ext cx="9962029" cy="95474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12" name="Rechthoek 11">
            <a:extLst>
              <a:ext uri="{FF2B5EF4-FFF2-40B4-BE49-F238E27FC236}">
                <a16:creationId xmlns:a16="http://schemas.microsoft.com/office/drawing/2014/main" id="{9F17A937-F77F-6A44-BFF2-8A2D2B6CA8A4}"/>
              </a:ext>
            </a:extLst>
          </p:cNvPr>
          <p:cNvSpPr/>
          <p:nvPr userDrawn="1"/>
        </p:nvSpPr>
        <p:spPr>
          <a:xfrm>
            <a:off x="4249271" y="3057054"/>
            <a:ext cx="7104529" cy="32092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5">
            <a:extLst>
              <a:ext uri="{FF2B5EF4-FFF2-40B4-BE49-F238E27FC236}">
                <a16:creationId xmlns:a16="http://schemas.microsoft.com/office/drawing/2014/main" id="{458BC2BA-AEF4-A946-BA55-8CBBFE52D759}"/>
              </a:ext>
            </a:extLst>
          </p:cNvPr>
          <p:cNvSpPr>
            <a:spLocks noGrp="1"/>
          </p:cNvSpPr>
          <p:nvPr>
            <p:ph type="body" sz="quarter" idx="15" hasCustomPrompt="1"/>
          </p:nvPr>
        </p:nvSpPr>
        <p:spPr>
          <a:xfrm>
            <a:off x="4538382" y="3218417"/>
            <a:ext cx="6526305" cy="3047911"/>
          </a:xfrm>
        </p:spPr>
        <p:txBody>
          <a:bodyPr lIns="0" tIns="0" rIns="0" bIns="0" anchor="ctr">
            <a:normAutofit/>
          </a:bodyPr>
          <a:lstStyle>
            <a:lvl1pPr marL="0" indent="0" algn="ctr">
              <a:lnSpc>
                <a:spcPct val="100000"/>
              </a:lnSpc>
              <a:buClr>
                <a:schemeClr val="accent2"/>
              </a:buClr>
              <a:buFont typeface="+mj-lt"/>
              <a:buNone/>
              <a:defRPr sz="16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16" name="Rechthoek 15">
            <a:extLst>
              <a:ext uri="{FF2B5EF4-FFF2-40B4-BE49-F238E27FC236}">
                <a16:creationId xmlns:a16="http://schemas.microsoft.com/office/drawing/2014/main" id="{C70D4DFB-4B33-A842-B8D6-C40B077A7D84}"/>
              </a:ext>
            </a:extLst>
          </p:cNvPr>
          <p:cNvSpPr/>
          <p:nvPr userDrawn="1"/>
        </p:nvSpPr>
        <p:spPr>
          <a:xfrm>
            <a:off x="842682" y="3057053"/>
            <a:ext cx="3406589" cy="32092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25">
            <a:extLst>
              <a:ext uri="{FF2B5EF4-FFF2-40B4-BE49-F238E27FC236}">
                <a16:creationId xmlns:a16="http://schemas.microsoft.com/office/drawing/2014/main" id="{A06A0B2C-11D5-8047-A4AB-D46266BFCFA1}"/>
              </a:ext>
            </a:extLst>
          </p:cNvPr>
          <p:cNvSpPr>
            <a:spLocks noGrp="1"/>
          </p:cNvSpPr>
          <p:nvPr>
            <p:ph type="body" sz="quarter" idx="17" hasCustomPrompt="1"/>
          </p:nvPr>
        </p:nvSpPr>
        <p:spPr>
          <a:xfrm>
            <a:off x="1131794" y="3218417"/>
            <a:ext cx="2942665" cy="304791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Tree>
    <p:extLst>
      <p:ext uri="{BB962C8B-B14F-4D97-AF65-F5344CB8AC3E}">
        <p14:creationId xmlns:p14="http://schemas.microsoft.com/office/powerpoint/2010/main" val="2430251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D6ADC-BC6B-6843-A4BA-D2B0317948F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CFBFBEE-6E73-1A40-B750-74E0F13FBF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7A946AA4-6DFE-6D44-AB9B-3E1D1B4D0AA8}"/>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5E606F54-EBEA-AE43-857E-3ABAB4DB0B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2CBF4F0C-F46E-274E-B225-03874686E3BE}"/>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CF9A8F33-3385-D645-9A4D-019EB3C5195D}"/>
              </a:ext>
            </a:extLst>
          </p:cNvPr>
          <p:cNvSpPr>
            <a:spLocks noGrp="1"/>
          </p:cNvSpPr>
          <p:nvPr>
            <p:ph type="dt" sz="half" idx="10"/>
          </p:nvPr>
        </p:nvSpPr>
        <p:spPr/>
        <p:txBody>
          <a:bodyPr/>
          <a:lstStyle/>
          <a:p>
            <a:fld id="{F1D26400-EBBD-8B4B-8DB6-921192203B00}" type="datetimeFigureOut">
              <a:rPr lang="nl-NL" smtClean="0"/>
              <a:t>14-3-2023</a:t>
            </a:fld>
            <a:endParaRPr lang="nl-NL"/>
          </a:p>
        </p:txBody>
      </p:sp>
      <p:sp>
        <p:nvSpPr>
          <p:cNvPr id="8" name="Tijdelijke aanduiding voor voettekst 7">
            <a:extLst>
              <a:ext uri="{FF2B5EF4-FFF2-40B4-BE49-F238E27FC236}">
                <a16:creationId xmlns:a16="http://schemas.microsoft.com/office/drawing/2014/main" id="{40810EA4-5017-6F40-9D0B-883CE4D4A54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0C87131-FC96-C044-9A11-6ED786636D5E}"/>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87729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AF375-038F-A34B-B98C-B2EADE5956B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3AC1B38-645F-D743-90D5-2155AD6EE233}"/>
              </a:ext>
            </a:extLst>
          </p:cNvPr>
          <p:cNvSpPr>
            <a:spLocks noGrp="1"/>
          </p:cNvSpPr>
          <p:nvPr>
            <p:ph type="dt" sz="half" idx="10"/>
          </p:nvPr>
        </p:nvSpPr>
        <p:spPr/>
        <p:txBody>
          <a:bodyPr/>
          <a:lstStyle/>
          <a:p>
            <a:fld id="{F1D26400-EBBD-8B4B-8DB6-921192203B00}" type="datetimeFigureOut">
              <a:rPr lang="nl-NL" smtClean="0"/>
              <a:t>14-3-2023</a:t>
            </a:fld>
            <a:endParaRPr lang="nl-NL"/>
          </a:p>
        </p:txBody>
      </p:sp>
      <p:sp>
        <p:nvSpPr>
          <p:cNvPr id="4" name="Tijdelijke aanduiding voor voettekst 3">
            <a:extLst>
              <a:ext uri="{FF2B5EF4-FFF2-40B4-BE49-F238E27FC236}">
                <a16:creationId xmlns:a16="http://schemas.microsoft.com/office/drawing/2014/main" id="{9A488EDC-CA89-9B4B-B2AA-846821AE49D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E644ACF-AAED-0A4A-94CA-A5DE1B8190A9}"/>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3883257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3536E5E-0DEA-AF49-9EB3-B6E2BCFC6954}"/>
              </a:ext>
            </a:extLst>
          </p:cNvPr>
          <p:cNvSpPr>
            <a:spLocks noGrp="1"/>
          </p:cNvSpPr>
          <p:nvPr>
            <p:ph type="dt" sz="half" idx="10"/>
          </p:nvPr>
        </p:nvSpPr>
        <p:spPr/>
        <p:txBody>
          <a:bodyPr/>
          <a:lstStyle/>
          <a:p>
            <a:fld id="{F1D26400-EBBD-8B4B-8DB6-921192203B00}" type="datetimeFigureOut">
              <a:rPr lang="nl-NL" smtClean="0"/>
              <a:t>14-3-2023</a:t>
            </a:fld>
            <a:endParaRPr lang="nl-NL"/>
          </a:p>
        </p:txBody>
      </p:sp>
      <p:sp>
        <p:nvSpPr>
          <p:cNvPr id="3" name="Tijdelijke aanduiding voor voettekst 2">
            <a:extLst>
              <a:ext uri="{FF2B5EF4-FFF2-40B4-BE49-F238E27FC236}">
                <a16:creationId xmlns:a16="http://schemas.microsoft.com/office/drawing/2014/main" id="{814D3A88-DF39-9E4A-AE8F-8D82949DC6E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7B9A712-4833-4F44-B8D8-59BD0B2199B8}"/>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752887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A7B5E-848C-FE4F-BCB7-C3ED7AE0EF23}"/>
              </a:ext>
            </a:extLst>
          </p:cNvPr>
          <p:cNvSpPr>
            <a:spLocks noGrp="1"/>
          </p:cNvSpPr>
          <p:nvPr>
            <p:ph type="title"/>
          </p:nvPr>
        </p:nvSpPr>
        <p:spPr>
          <a:xfrm>
            <a:off x="839788" y="457200"/>
            <a:ext cx="3932237" cy="1600200"/>
          </a:xfrm>
        </p:spPr>
        <p:txBody>
          <a:bodyPr anchor="b"/>
          <a:lstStyle>
            <a:lvl1pPr algn="ct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266667C-A69D-684F-80B3-B33DE1FC2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8B446F5D-A82F-3546-B312-E0201DBF7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1CDA2CC9-7B9E-704F-9FEE-C459C82623A2}"/>
              </a:ext>
            </a:extLst>
          </p:cNvPr>
          <p:cNvSpPr>
            <a:spLocks noGrp="1"/>
          </p:cNvSpPr>
          <p:nvPr>
            <p:ph type="dt" sz="half" idx="10"/>
          </p:nvPr>
        </p:nvSpPr>
        <p:spPr/>
        <p:txBody>
          <a:bodyPr/>
          <a:lstStyle/>
          <a:p>
            <a:fld id="{F1D26400-EBBD-8B4B-8DB6-921192203B00}" type="datetimeFigureOut">
              <a:rPr lang="nl-NL" smtClean="0"/>
              <a:t>14-3-2023</a:t>
            </a:fld>
            <a:endParaRPr lang="nl-NL"/>
          </a:p>
        </p:txBody>
      </p:sp>
      <p:sp>
        <p:nvSpPr>
          <p:cNvPr id="6" name="Tijdelijke aanduiding voor voettekst 5">
            <a:extLst>
              <a:ext uri="{FF2B5EF4-FFF2-40B4-BE49-F238E27FC236}">
                <a16:creationId xmlns:a16="http://schemas.microsoft.com/office/drawing/2014/main" id="{D6EA99A3-F63B-2947-84B7-F148D4316F8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BE6C79A-C2DF-FB44-8BF2-89A3918F51F0}"/>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3049858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6B47F75-8838-D740-8FB1-3B04C50F1DC3}"/>
              </a:ext>
            </a:extLst>
          </p:cNvPr>
          <p:cNvPicPr>
            <a:picLocks noChangeAspect="1"/>
          </p:cNvPicPr>
          <p:nvPr userDrawn="1"/>
        </p:nvPicPr>
        <p:blipFill>
          <a:blip r:embed="rId2"/>
          <a:srcRect/>
          <a:stretch/>
        </p:blipFill>
        <p:spPr>
          <a:xfrm>
            <a:off x="4930" y="0"/>
            <a:ext cx="12182140" cy="6857999"/>
          </a:xfrm>
          <a:prstGeom prst="rect">
            <a:avLst/>
          </a:prstGeom>
        </p:spPr>
      </p:pic>
      <p:pic>
        <p:nvPicPr>
          <p:cNvPr id="10" name="Afbeelding 9">
            <a:extLst>
              <a:ext uri="{FF2B5EF4-FFF2-40B4-BE49-F238E27FC236}">
                <a16:creationId xmlns:a16="http://schemas.microsoft.com/office/drawing/2014/main" id="{5F5327A6-DB19-F749-B543-0E035D47EB44}"/>
              </a:ext>
            </a:extLst>
          </p:cNvPr>
          <p:cNvPicPr>
            <a:picLocks noChangeAspect="1"/>
          </p:cNvPicPr>
          <p:nvPr userDrawn="1"/>
        </p:nvPicPr>
        <p:blipFill>
          <a:blip r:embed="rId3"/>
          <a:stretch>
            <a:fillRect/>
          </a:stretch>
        </p:blipFill>
        <p:spPr>
          <a:xfrm>
            <a:off x="7159285" y="900365"/>
            <a:ext cx="4412230" cy="1732145"/>
          </a:xfrm>
          <a:prstGeom prst="rect">
            <a:avLst/>
          </a:prstGeom>
        </p:spPr>
      </p:pic>
      <p:sp>
        <p:nvSpPr>
          <p:cNvPr id="12" name="Titel 1">
            <a:extLst>
              <a:ext uri="{FF2B5EF4-FFF2-40B4-BE49-F238E27FC236}">
                <a16:creationId xmlns:a16="http://schemas.microsoft.com/office/drawing/2014/main" id="{3460F3FB-5495-AE47-B5F5-A66105D85F43}"/>
              </a:ext>
            </a:extLst>
          </p:cNvPr>
          <p:cNvSpPr>
            <a:spLocks noGrp="1"/>
          </p:cNvSpPr>
          <p:nvPr>
            <p:ph type="ctrTitle"/>
          </p:nvPr>
        </p:nvSpPr>
        <p:spPr>
          <a:xfrm>
            <a:off x="838200" y="3426594"/>
            <a:ext cx="9144000" cy="1318661"/>
          </a:xfrm>
        </p:spPr>
        <p:txBody>
          <a:bodyPr anchor="t">
            <a:normAutofit/>
          </a:bodyPr>
          <a:lstStyle>
            <a:lvl1pPr algn="l">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14" name="Tijdelijke aanduiding voor datum 20">
            <a:extLst>
              <a:ext uri="{FF2B5EF4-FFF2-40B4-BE49-F238E27FC236}">
                <a16:creationId xmlns:a16="http://schemas.microsoft.com/office/drawing/2014/main" id="{EC8C1513-3B96-154F-B68D-8424F93F5B58}"/>
              </a:ext>
            </a:extLst>
          </p:cNvPr>
          <p:cNvSpPr>
            <a:spLocks noGrp="1"/>
          </p:cNvSpPr>
          <p:nvPr>
            <p:ph type="dt" sz="half" idx="10"/>
          </p:nvPr>
        </p:nvSpPr>
        <p:spPr>
          <a:xfrm>
            <a:off x="838200" y="5152556"/>
            <a:ext cx="9144000" cy="365125"/>
          </a:xfrm>
        </p:spPr>
        <p:txBody>
          <a:bodyPr/>
          <a:lstStyle>
            <a:lvl1pPr>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16" name="Tijdelijke aanduiding voor voettekst 21">
            <a:extLst>
              <a:ext uri="{FF2B5EF4-FFF2-40B4-BE49-F238E27FC236}">
                <a16:creationId xmlns:a16="http://schemas.microsoft.com/office/drawing/2014/main" id="{1BBEFA90-CDBD-3540-BE81-25C074AD6AE3}"/>
              </a:ext>
            </a:extLst>
          </p:cNvPr>
          <p:cNvSpPr>
            <a:spLocks noGrp="1"/>
          </p:cNvSpPr>
          <p:nvPr>
            <p:ph type="ftr" sz="quarter" idx="11"/>
          </p:nvPr>
        </p:nvSpPr>
        <p:spPr>
          <a:xfrm>
            <a:off x="838200" y="5991225"/>
            <a:ext cx="4114800" cy="365125"/>
          </a:xfrm>
        </p:spPr>
        <p:txBody>
          <a:bodyPr/>
          <a:lstStyle>
            <a:lvl1pPr algn="l">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17" name="Tijdelijke aanduiding voor tekst 25">
            <a:extLst>
              <a:ext uri="{FF2B5EF4-FFF2-40B4-BE49-F238E27FC236}">
                <a16:creationId xmlns:a16="http://schemas.microsoft.com/office/drawing/2014/main" id="{E9B565DB-1E85-B34F-AA1F-E09C6936B4F7}"/>
              </a:ext>
            </a:extLst>
          </p:cNvPr>
          <p:cNvSpPr>
            <a:spLocks noGrp="1"/>
          </p:cNvSpPr>
          <p:nvPr>
            <p:ph type="body" sz="quarter" idx="12" hasCustomPrompt="1"/>
          </p:nvPr>
        </p:nvSpPr>
        <p:spPr>
          <a:xfrm>
            <a:off x="838200" y="2845857"/>
            <a:ext cx="4909457" cy="580737"/>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Presentatie</a:t>
            </a:r>
            <a:endParaRPr lang="nl-NL">
              <a:effectLst/>
              <a:latin typeface="Museo Sans" panose="02000000000000000000" pitchFamily="2" charset="77"/>
            </a:endParaRPr>
          </a:p>
        </p:txBody>
      </p:sp>
      <p:sp>
        <p:nvSpPr>
          <p:cNvPr id="19" name="Tijdelijke aanduiding voor tekst 25">
            <a:extLst>
              <a:ext uri="{FF2B5EF4-FFF2-40B4-BE49-F238E27FC236}">
                <a16:creationId xmlns:a16="http://schemas.microsoft.com/office/drawing/2014/main" id="{A8497305-7669-2745-A5B4-6AECCF048ABD}"/>
              </a:ext>
            </a:extLst>
          </p:cNvPr>
          <p:cNvSpPr>
            <a:spLocks noGrp="1"/>
          </p:cNvSpPr>
          <p:nvPr>
            <p:ph type="body" sz="quarter" idx="13" hasCustomPrompt="1"/>
          </p:nvPr>
        </p:nvSpPr>
        <p:spPr>
          <a:xfrm>
            <a:off x="838200" y="4788066"/>
            <a:ext cx="4909457"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Datum</a:t>
            </a:r>
            <a:endParaRPr lang="nl-NL">
              <a:effectLst/>
              <a:latin typeface="Museo Sans" panose="02000000000000000000" pitchFamily="2" charset="77"/>
            </a:endParaRPr>
          </a:p>
        </p:txBody>
      </p:sp>
      <p:sp>
        <p:nvSpPr>
          <p:cNvPr id="20" name="Tijdelijke aanduiding voor tekst 25">
            <a:extLst>
              <a:ext uri="{FF2B5EF4-FFF2-40B4-BE49-F238E27FC236}">
                <a16:creationId xmlns:a16="http://schemas.microsoft.com/office/drawing/2014/main" id="{3F8DFBAD-3C0F-3940-B8E9-1C74F2033D7E}"/>
              </a:ext>
            </a:extLst>
          </p:cNvPr>
          <p:cNvSpPr>
            <a:spLocks noGrp="1"/>
          </p:cNvSpPr>
          <p:nvPr>
            <p:ph type="body" sz="quarter" idx="14" hasCustomPrompt="1"/>
          </p:nvPr>
        </p:nvSpPr>
        <p:spPr>
          <a:xfrm>
            <a:off x="838201" y="5630780"/>
            <a:ext cx="2873188"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Auteur</a:t>
            </a:r>
            <a:endParaRPr lang="nl-NL">
              <a:effectLst/>
              <a:latin typeface="Museo Sans" panose="02000000000000000000" pitchFamily="2" charset="77"/>
            </a:endParaRPr>
          </a:p>
        </p:txBody>
      </p:sp>
    </p:spTree>
    <p:extLst>
      <p:ext uri="{BB962C8B-B14F-4D97-AF65-F5344CB8AC3E}">
        <p14:creationId xmlns:p14="http://schemas.microsoft.com/office/powerpoint/2010/main" val="397884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FD823-046F-1F47-A853-A6ACF4741D2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E90C24F-61DE-F943-A956-61E77E17FB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AADE871-BB45-1A4E-8E33-027E5BDC1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B1983BC9-428D-D842-AF75-B3569030BC92}"/>
              </a:ext>
            </a:extLst>
          </p:cNvPr>
          <p:cNvSpPr>
            <a:spLocks noGrp="1"/>
          </p:cNvSpPr>
          <p:nvPr>
            <p:ph type="dt" sz="half" idx="10"/>
          </p:nvPr>
        </p:nvSpPr>
        <p:spPr/>
        <p:txBody>
          <a:bodyPr/>
          <a:lstStyle/>
          <a:p>
            <a:fld id="{F1D26400-EBBD-8B4B-8DB6-921192203B00}" type="datetimeFigureOut">
              <a:rPr lang="nl-NL" smtClean="0"/>
              <a:t>14-3-2023</a:t>
            </a:fld>
            <a:endParaRPr lang="nl-NL"/>
          </a:p>
        </p:txBody>
      </p:sp>
      <p:sp>
        <p:nvSpPr>
          <p:cNvPr id="6" name="Tijdelijke aanduiding voor voettekst 5">
            <a:extLst>
              <a:ext uri="{FF2B5EF4-FFF2-40B4-BE49-F238E27FC236}">
                <a16:creationId xmlns:a16="http://schemas.microsoft.com/office/drawing/2014/main" id="{6275274B-C282-C643-B817-0459D409A72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80262A-32A5-7748-93E9-A0DD0DF17935}"/>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4205181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E2F819-B7AD-AE4D-84CA-C4860FE573E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0C083B8-D08E-D347-9C91-51F11BE90E53}"/>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339B8C2D-0D8D-4448-A2D2-3769226E550D}"/>
              </a:ext>
            </a:extLst>
          </p:cNvPr>
          <p:cNvSpPr>
            <a:spLocks noGrp="1"/>
          </p:cNvSpPr>
          <p:nvPr>
            <p:ph type="dt" sz="half" idx="10"/>
          </p:nvPr>
        </p:nvSpPr>
        <p:spPr/>
        <p:txBody>
          <a:bodyPr/>
          <a:lstStyle/>
          <a:p>
            <a:fld id="{F1D26400-EBBD-8B4B-8DB6-921192203B00}" type="datetimeFigureOut">
              <a:rPr lang="nl-NL" smtClean="0"/>
              <a:t>14-3-2023</a:t>
            </a:fld>
            <a:endParaRPr lang="nl-NL"/>
          </a:p>
        </p:txBody>
      </p:sp>
      <p:sp>
        <p:nvSpPr>
          <p:cNvPr id="5" name="Tijdelijke aanduiding voor voettekst 4">
            <a:extLst>
              <a:ext uri="{FF2B5EF4-FFF2-40B4-BE49-F238E27FC236}">
                <a16:creationId xmlns:a16="http://schemas.microsoft.com/office/drawing/2014/main" id="{6A254557-943C-DA4A-A9E1-9ACF0912FFE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5E47DB-6B64-A449-B455-62A0746791D2}"/>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3508504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DE73ABD-A595-A74E-9773-E3952758278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7DB96F9-74AC-3B44-A721-D5727D0937F9}"/>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D5AD5FF-98DD-6B41-B90C-669EEE5327A1}"/>
              </a:ext>
            </a:extLst>
          </p:cNvPr>
          <p:cNvSpPr>
            <a:spLocks noGrp="1"/>
          </p:cNvSpPr>
          <p:nvPr>
            <p:ph type="dt" sz="half" idx="10"/>
          </p:nvPr>
        </p:nvSpPr>
        <p:spPr/>
        <p:txBody>
          <a:bodyPr/>
          <a:lstStyle/>
          <a:p>
            <a:fld id="{F1D26400-EBBD-8B4B-8DB6-921192203B00}" type="datetimeFigureOut">
              <a:rPr lang="nl-NL" smtClean="0"/>
              <a:t>14-3-2023</a:t>
            </a:fld>
            <a:endParaRPr lang="nl-NL"/>
          </a:p>
        </p:txBody>
      </p:sp>
      <p:sp>
        <p:nvSpPr>
          <p:cNvPr id="5" name="Tijdelijke aanduiding voor voettekst 4">
            <a:extLst>
              <a:ext uri="{FF2B5EF4-FFF2-40B4-BE49-F238E27FC236}">
                <a16:creationId xmlns:a16="http://schemas.microsoft.com/office/drawing/2014/main" id="{1D1F8DC3-7C7A-AA48-9553-A63C9722B5D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CF0CE1-38B3-144B-B7BC-69A3B580AA07}"/>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550558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27" name="Tijdelijke aanduiding voor tekst 25">
            <a:extLst>
              <a:ext uri="{FF2B5EF4-FFF2-40B4-BE49-F238E27FC236}">
                <a16:creationId xmlns:a16="http://schemas.microsoft.com/office/drawing/2014/main" id="{E16F8864-7DD2-CE4F-B72A-7A9F82BA525A}"/>
              </a:ext>
            </a:extLst>
          </p:cNvPr>
          <p:cNvSpPr>
            <a:spLocks noGrp="1"/>
          </p:cNvSpPr>
          <p:nvPr>
            <p:ph type="body" sz="quarter" idx="11" hasCustomPrompt="1"/>
          </p:nvPr>
        </p:nvSpPr>
        <p:spPr>
          <a:xfrm>
            <a:off x="1289759" y="1928236"/>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8" name="Tijdelijke aanduiding voor tekst 25">
            <a:extLst>
              <a:ext uri="{FF2B5EF4-FFF2-40B4-BE49-F238E27FC236}">
                <a16:creationId xmlns:a16="http://schemas.microsoft.com/office/drawing/2014/main" id="{38F6C91A-D085-8B48-A7F3-E35020238CEF}"/>
              </a:ext>
            </a:extLst>
          </p:cNvPr>
          <p:cNvSpPr>
            <a:spLocks noGrp="1"/>
          </p:cNvSpPr>
          <p:nvPr>
            <p:ph type="body" sz="quarter" idx="12" hasCustomPrompt="1"/>
          </p:nvPr>
        </p:nvSpPr>
        <p:spPr>
          <a:xfrm>
            <a:off x="1289759" y="2458001"/>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9" name="Tijdelijke aanduiding voor tekst 25">
            <a:extLst>
              <a:ext uri="{FF2B5EF4-FFF2-40B4-BE49-F238E27FC236}">
                <a16:creationId xmlns:a16="http://schemas.microsoft.com/office/drawing/2014/main" id="{6732D0F7-738A-C54F-8BEF-DD440F8E5ADF}"/>
              </a:ext>
            </a:extLst>
          </p:cNvPr>
          <p:cNvSpPr>
            <a:spLocks noGrp="1"/>
          </p:cNvSpPr>
          <p:nvPr>
            <p:ph type="body" sz="quarter" idx="13" hasCustomPrompt="1"/>
          </p:nvPr>
        </p:nvSpPr>
        <p:spPr>
          <a:xfrm>
            <a:off x="1289759" y="3425957"/>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1" name="Tijdelijke aanduiding voor tekst 25">
            <a:extLst>
              <a:ext uri="{FF2B5EF4-FFF2-40B4-BE49-F238E27FC236}">
                <a16:creationId xmlns:a16="http://schemas.microsoft.com/office/drawing/2014/main" id="{F51F906B-A6E5-934B-96D5-FD2D9D16EDBD}"/>
              </a:ext>
            </a:extLst>
          </p:cNvPr>
          <p:cNvSpPr>
            <a:spLocks noGrp="1"/>
          </p:cNvSpPr>
          <p:nvPr>
            <p:ph type="body" sz="quarter" idx="14" hasCustomPrompt="1"/>
          </p:nvPr>
        </p:nvSpPr>
        <p:spPr>
          <a:xfrm>
            <a:off x="1289759" y="3955722"/>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2" name="Tijdelijke aanduiding voor tekst 25">
            <a:extLst>
              <a:ext uri="{FF2B5EF4-FFF2-40B4-BE49-F238E27FC236}">
                <a16:creationId xmlns:a16="http://schemas.microsoft.com/office/drawing/2014/main" id="{1CAF516B-FA89-1443-860E-9584A83B8356}"/>
              </a:ext>
            </a:extLst>
          </p:cNvPr>
          <p:cNvSpPr>
            <a:spLocks noGrp="1"/>
          </p:cNvSpPr>
          <p:nvPr>
            <p:ph type="body" sz="quarter" idx="15" hasCustomPrompt="1"/>
          </p:nvPr>
        </p:nvSpPr>
        <p:spPr>
          <a:xfrm>
            <a:off x="1289759" y="4939443"/>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5" name="Tijdelijke aanduiding voor tekst 25">
            <a:extLst>
              <a:ext uri="{FF2B5EF4-FFF2-40B4-BE49-F238E27FC236}">
                <a16:creationId xmlns:a16="http://schemas.microsoft.com/office/drawing/2014/main" id="{5CA37642-93F9-014E-9B25-C20B297772E0}"/>
              </a:ext>
            </a:extLst>
          </p:cNvPr>
          <p:cNvSpPr>
            <a:spLocks noGrp="1"/>
          </p:cNvSpPr>
          <p:nvPr>
            <p:ph type="body" sz="quarter" idx="16" hasCustomPrompt="1"/>
          </p:nvPr>
        </p:nvSpPr>
        <p:spPr>
          <a:xfrm>
            <a:off x="1289759" y="5469208"/>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6" name="Tijdelijke aanduiding voor tekst 25">
            <a:extLst>
              <a:ext uri="{FF2B5EF4-FFF2-40B4-BE49-F238E27FC236}">
                <a16:creationId xmlns:a16="http://schemas.microsoft.com/office/drawing/2014/main" id="{18F4D43F-0E53-4C4D-A84B-238386F5BC2B}"/>
              </a:ext>
            </a:extLst>
          </p:cNvPr>
          <p:cNvSpPr>
            <a:spLocks noGrp="1"/>
          </p:cNvSpPr>
          <p:nvPr>
            <p:ph type="body" sz="quarter" idx="17" hasCustomPrompt="1"/>
          </p:nvPr>
        </p:nvSpPr>
        <p:spPr>
          <a:xfrm>
            <a:off x="6003648" y="1928236"/>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8" name="Tijdelijke aanduiding voor tekst 25">
            <a:extLst>
              <a:ext uri="{FF2B5EF4-FFF2-40B4-BE49-F238E27FC236}">
                <a16:creationId xmlns:a16="http://schemas.microsoft.com/office/drawing/2014/main" id="{EC21B7D2-2B76-B64A-8158-D8749F37E431}"/>
              </a:ext>
            </a:extLst>
          </p:cNvPr>
          <p:cNvSpPr>
            <a:spLocks noGrp="1"/>
          </p:cNvSpPr>
          <p:nvPr>
            <p:ph type="body" sz="quarter" idx="18" hasCustomPrompt="1"/>
          </p:nvPr>
        </p:nvSpPr>
        <p:spPr>
          <a:xfrm>
            <a:off x="6003648" y="2458001"/>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9" name="Tijdelijke aanduiding voor tekst 25">
            <a:extLst>
              <a:ext uri="{FF2B5EF4-FFF2-40B4-BE49-F238E27FC236}">
                <a16:creationId xmlns:a16="http://schemas.microsoft.com/office/drawing/2014/main" id="{1012ACED-E140-7A41-981D-86C39C64963F}"/>
              </a:ext>
            </a:extLst>
          </p:cNvPr>
          <p:cNvSpPr>
            <a:spLocks noGrp="1"/>
          </p:cNvSpPr>
          <p:nvPr>
            <p:ph type="body" sz="quarter" idx="19" hasCustomPrompt="1"/>
          </p:nvPr>
        </p:nvSpPr>
        <p:spPr>
          <a:xfrm>
            <a:off x="6003648" y="3425957"/>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21" name="Tijdelijke aanduiding voor tekst 25">
            <a:extLst>
              <a:ext uri="{FF2B5EF4-FFF2-40B4-BE49-F238E27FC236}">
                <a16:creationId xmlns:a16="http://schemas.microsoft.com/office/drawing/2014/main" id="{B5233FAC-37AB-DE44-B2DE-D2A4C2D98AE8}"/>
              </a:ext>
            </a:extLst>
          </p:cNvPr>
          <p:cNvSpPr>
            <a:spLocks noGrp="1"/>
          </p:cNvSpPr>
          <p:nvPr>
            <p:ph type="body" sz="quarter" idx="20" hasCustomPrompt="1"/>
          </p:nvPr>
        </p:nvSpPr>
        <p:spPr>
          <a:xfrm>
            <a:off x="6003648" y="3955722"/>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22" name="Tijdelijke aanduiding voor tekst 25">
            <a:extLst>
              <a:ext uri="{FF2B5EF4-FFF2-40B4-BE49-F238E27FC236}">
                <a16:creationId xmlns:a16="http://schemas.microsoft.com/office/drawing/2014/main" id="{A25FD84C-DA09-ED4D-9241-F31A9AEE35B1}"/>
              </a:ext>
            </a:extLst>
          </p:cNvPr>
          <p:cNvSpPr>
            <a:spLocks noGrp="1"/>
          </p:cNvSpPr>
          <p:nvPr>
            <p:ph type="body" sz="quarter" idx="21" hasCustomPrompt="1"/>
          </p:nvPr>
        </p:nvSpPr>
        <p:spPr>
          <a:xfrm>
            <a:off x="6003648" y="4939443"/>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24" name="Tijdelijke aanduiding voor tekst 25">
            <a:extLst>
              <a:ext uri="{FF2B5EF4-FFF2-40B4-BE49-F238E27FC236}">
                <a16:creationId xmlns:a16="http://schemas.microsoft.com/office/drawing/2014/main" id="{141666BB-27FD-A74C-A398-AE896A80FB18}"/>
              </a:ext>
            </a:extLst>
          </p:cNvPr>
          <p:cNvSpPr>
            <a:spLocks noGrp="1"/>
          </p:cNvSpPr>
          <p:nvPr>
            <p:ph type="body" sz="quarter" idx="22" hasCustomPrompt="1"/>
          </p:nvPr>
        </p:nvSpPr>
        <p:spPr>
          <a:xfrm>
            <a:off x="6003648" y="5469208"/>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25" name="Tijdelijke aanduiding voor tekst 25">
            <a:extLst>
              <a:ext uri="{FF2B5EF4-FFF2-40B4-BE49-F238E27FC236}">
                <a16:creationId xmlns:a16="http://schemas.microsoft.com/office/drawing/2014/main" id="{087AE298-3B41-1041-836D-BF96316EC754}"/>
              </a:ext>
            </a:extLst>
          </p:cNvPr>
          <p:cNvSpPr>
            <a:spLocks noGrp="1"/>
          </p:cNvSpPr>
          <p:nvPr>
            <p:ph type="body" sz="quarter" idx="23" hasCustomPrompt="1"/>
          </p:nvPr>
        </p:nvSpPr>
        <p:spPr>
          <a:xfrm>
            <a:off x="832945"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Inhoud 1</a:t>
            </a:r>
          </a:p>
        </p:txBody>
      </p:sp>
      <p:sp>
        <p:nvSpPr>
          <p:cNvPr id="26" name="Tijdelijke aanduiding voor tekst 25">
            <a:extLst>
              <a:ext uri="{FF2B5EF4-FFF2-40B4-BE49-F238E27FC236}">
                <a16:creationId xmlns:a16="http://schemas.microsoft.com/office/drawing/2014/main" id="{1B29A63B-94D1-EF46-A8D4-B849EE194E0C}"/>
              </a:ext>
            </a:extLst>
          </p:cNvPr>
          <p:cNvSpPr>
            <a:spLocks noGrp="1"/>
          </p:cNvSpPr>
          <p:nvPr>
            <p:ph type="body" sz="quarter" idx="24" hasCustomPrompt="1"/>
          </p:nvPr>
        </p:nvSpPr>
        <p:spPr>
          <a:xfrm>
            <a:off x="802200" y="19634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1.</a:t>
            </a:r>
          </a:p>
        </p:txBody>
      </p:sp>
      <p:sp>
        <p:nvSpPr>
          <p:cNvPr id="28" name="Tijdelijke aanduiding voor tekst 25">
            <a:extLst>
              <a:ext uri="{FF2B5EF4-FFF2-40B4-BE49-F238E27FC236}">
                <a16:creationId xmlns:a16="http://schemas.microsoft.com/office/drawing/2014/main" id="{CA9E167E-F0CA-5C4A-9160-84E8D13CAD26}"/>
              </a:ext>
            </a:extLst>
          </p:cNvPr>
          <p:cNvSpPr>
            <a:spLocks noGrp="1"/>
          </p:cNvSpPr>
          <p:nvPr>
            <p:ph type="body" sz="quarter" idx="25" hasCustomPrompt="1"/>
          </p:nvPr>
        </p:nvSpPr>
        <p:spPr>
          <a:xfrm>
            <a:off x="802200" y="34747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2.</a:t>
            </a:r>
          </a:p>
        </p:txBody>
      </p:sp>
      <p:sp>
        <p:nvSpPr>
          <p:cNvPr id="29" name="Tijdelijke aanduiding voor tekst 25">
            <a:extLst>
              <a:ext uri="{FF2B5EF4-FFF2-40B4-BE49-F238E27FC236}">
                <a16:creationId xmlns:a16="http://schemas.microsoft.com/office/drawing/2014/main" id="{C41D225D-2495-5B48-8AEA-84FA6322BCCE}"/>
              </a:ext>
            </a:extLst>
          </p:cNvPr>
          <p:cNvSpPr>
            <a:spLocks noGrp="1"/>
          </p:cNvSpPr>
          <p:nvPr>
            <p:ph type="body" sz="quarter" idx="26" hasCustomPrompt="1"/>
          </p:nvPr>
        </p:nvSpPr>
        <p:spPr>
          <a:xfrm>
            <a:off x="802200" y="4957373"/>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2.</a:t>
            </a:r>
          </a:p>
        </p:txBody>
      </p:sp>
      <p:sp>
        <p:nvSpPr>
          <p:cNvPr id="30" name="Tijdelijke aanduiding voor tekst 25">
            <a:extLst>
              <a:ext uri="{FF2B5EF4-FFF2-40B4-BE49-F238E27FC236}">
                <a16:creationId xmlns:a16="http://schemas.microsoft.com/office/drawing/2014/main" id="{B6A793B6-5FE7-AE4F-8EF6-433EF076DE9E}"/>
              </a:ext>
            </a:extLst>
          </p:cNvPr>
          <p:cNvSpPr>
            <a:spLocks noGrp="1"/>
          </p:cNvSpPr>
          <p:nvPr>
            <p:ph type="body" sz="quarter" idx="27" hasCustomPrompt="1"/>
          </p:nvPr>
        </p:nvSpPr>
        <p:spPr>
          <a:xfrm>
            <a:off x="5535564" y="19634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3.</a:t>
            </a:r>
          </a:p>
        </p:txBody>
      </p:sp>
      <p:sp>
        <p:nvSpPr>
          <p:cNvPr id="31" name="Tijdelijke aanduiding voor tekst 25">
            <a:extLst>
              <a:ext uri="{FF2B5EF4-FFF2-40B4-BE49-F238E27FC236}">
                <a16:creationId xmlns:a16="http://schemas.microsoft.com/office/drawing/2014/main" id="{E3CC4205-9E98-8045-994B-B3253D3C26DC}"/>
              </a:ext>
            </a:extLst>
          </p:cNvPr>
          <p:cNvSpPr>
            <a:spLocks noGrp="1"/>
          </p:cNvSpPr>
          <p:nvPr>
            <p:ph type="body" sz="quarter" idx="28" hasCustomPrompt="1"/>
          </p:nvPr>
        </p:nvSpPr>
        <p:spPr>
          <a:xfrm>
            <a:off x="5535564" y="34747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4.</a:t>
            </a:r>
          </a:p>
        </p:txBody>
      </p:sp>
      <p:sp>
        <p:nvSpPr>
          <p:cNvPr id="32" name="Tijdelijke aanduiding voor tekst 25">
            <a:extLst>
              <a:ext uri="{FF2B5EF4-FFF2-40B4-BE49-F238E27FC236}">
                <a16:creationId xmlns:a16="http://schemas.microsoft.com/office/drawing/2014/main" id="{670D7BC4-6472-F24F-99C1-1F74DA0AD6CF}"/>
              </a:ext>
            </a:extLst>
          </p:cNvPr>
          <p:cNvSpPr>
            <a:spLocks noGrp="1"/>
          </p:cNvSpPr>
          <p:nvPr>
            <p:ph type="body" sz="quarter" idx="29" hasCustomPrompt="1"/>
          </p:nvPr>
        </p:nvSpPr>
        <p:spPr>
          <a:xfrm>
            <a:off x="5535564" y="4957373"/>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5.</a:t>
            </a:r>
          </a:p>
        </p:txBody>
      </p:sp>
    </p:spTree>
    <p:extLst>
      <p:ext uri="{BB962C8B-B14F-4D97-AF65-F5344CB8AC3E}">
        <p14:creationId xmlns:p14="http://schemas.microsoft.com/office/powerpoint/2010/main" val="34123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Inhoud">
    <p:spTree>
      <p:nvGrpSpPr>
        <p:cNvPr id="1" name=""/>
        <p:cNvGrpSpPr/>
        <p:nvPr/>
      </p:nvGrpSpPr>
      <p:grpSpPr>
        <a:xfrm>
          <a:off x="0" y="0"/>
          <a:ext cx="0" cy="0"/>
          <a:chOff x="0" y="0"/>
          <a:chExt cx="0" cy="0"/>
        </a:xfrm>
      </p:grpSpPr>
      <p:sp>
        <p:nvSpPr>
          <p:cNvPr id="26" name="Rechthoek 25">
            <a:extLst>
              <a:ext uri="{FF2B5EF4-FFF2-40B4-BE49-F238E27FC236}">
                <a16:creationId xmlns:a16="http://schemas.microsoft.com/office/drawing/2014/main" id="{FEC06A79-0791-D840-80D1-54CC4F703DBA}"/>
              </a:ext>
            </a:extLst>
          </p:cNvPr>
          <p:cNvSpPr/>
          <p:nvPr userDrawn="1"/>
        </p:nvSpPr>
        <p:spPr>
          <a:xfrm>
            <a:off x="0" y="1769423"/>
            <a:ext cx="12192000" cy="5088577"/>
          </a:xfrm>
          <a:prstGeom prst="rect">
            <a:avLst/>
          </a:prstGeom>
          <a:solidFill>
            <a:schemeClr val="bg2">
              <a:alpha val="595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27" name="Tijdelijke aanduiding voor tekst 25">
            <a:extLst>
              <a:ext uri="{FF2B5EF4-FFF2-40B4-BE49-F238E27FC236}">
                <a16:creationId xmlns:a16="http://schemas.microsoft.com/office/drawing/2014/main" id="{E16F8864-7DD2-CE4F-B72A-7A9F82BA525A}"/>
              </a:ext>
            </a:extLst>
          </p:cNvPr>
          <p:cNvSpPr>
            <a:spLocks noGrp="1"/>
          </p:cNvSpPr>
          <p:nvPr>
            <p:ph type="body" sz="quarter" idx="11" hasCustomPrompt="1"/>
          </p:nvPr>
        </p:nvSpPr>
        <p:spPr>
          <a:xfrm>
            <a:off x="1289759" y="1928236"/>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8" name="Tijdelijke aanduiding voor tekst 25">
            <a:extLst>
              <a:ext uri="{FF2B5EF4-FFF2-40B4-BE49-F238E27FC236}">
                <a16:creationId xmlns:a16="http://schemas.microsoft.com/office/drawing/2014/main" id="{38F6C91A-D085-8B48-A7F3-E35020238CEF}"/>
              </a:ext>
            </a:extLst>
          </p:cNvPr>
          <p:cNvSpPr>
            <a:spLocks noGrp="1"/>
          </p:cNvSpPr>
          <p:nvPr>
            <p:ph type="body" sz="quarter" idx="12" hasCustomPrompt="1"/>
          </p:nvPr>
        </p:nvSpPr>
        <p:spPr>
          <a:xfrm>
            <a:off x="1289759" y="2458001"/>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9" name="Tijdelijke aanduiding voor tekst 25">
            <a:extLst>
              <a:ext uri="{FF2B5EF4-FFF2-40B4-BE49-F238E27FC236}">
                <a16:creationId xmlns:a16="http://schemas.microsoft.com/office/drawing/2014/main" id="{6732D0F7-738A-C54F-8BEF-DD440F8E5ADF}"/>
              </a:ext>
            </a:extLst>
          </p:cNvPr>
          <p:cNvSpPr>
            <a:spLocks noGrp="1"/>
          </p:cNvSpPr>
          <p:nvPr>
            <p:ph type="body" sz="quarter" idx="13" hasCustomPrompt="1"/>
          </p:nvPr>
        </p:nvSpPr>
        <p:spPr>
          <a:xfrm>
            <a:off x="1289759" y="3425957"/>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1" name="Tijdelijke aanduiding voor tekst 25">
            <a:extLst>
              <a:ext uri="{FF2B5EF4-FFF2-40B4-BE49-F238E27FC236}">
                <a16:creationId xmlns:a16="http://schemas.microsoft.com/office/drawing/2014/main" id="{F51F906B-A6E5-934B-96D5-FD2D9D16EDBD}"/>
              </a:ext>
            </a:extLst>
          </p:cNvPr>
          <p:cNvSpPr>
            <a:spLocks noGrp="1"/>
          </p:cNvSpPr>
          <p:nvPr>
            <p:ph type="body" sz="quarter" idx="14" hasCustomPrompt="1"/>
          </p:nvPr>
        </p:nvSpPr>
        <p:spPr>
          <a:xfrm>
            <a:off x="1289759" y="3955722"/>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2" name="Tijdelijke aanduiding voor tekst 25">
            <a:extLst>
              <a:ext uri="{FF2B5EF4-FFF2-40B4-BE49-F238E27FC236}">
                <a16:creationId xmlns:a16="http://schemas.microsoft.com/office/drawing/2014/main" id="{1CAF516B-FA89-1443-860E-9584A83B8356}"/>
              </a:ext>
            </a:extLst>
          </p:cNvPr>
          <p:cNvSpPr>
            <a:spLocks noGrp="1"/>
          </p:cNvSpPr>
          <p:nvPr>
            <p:ph type="body" sz="quarter" idx="15" hasCustomPrompt="1"/>
          </p:nvPr>
        </p:nvSpPr>
        <p:spPr>
          <a:xfrm>
            <a:off x="1289759" y="4939443"/>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5" name="Tijdelijke aanduiding voor tekst 25">
            <a:extLst>
              <a:ext uri="{FF2B5EF4-FFF2-40B4-BE49-F238E27FC236}">
                <a16:creationId xmlns:a16="http://schemas.microsoft.com/office/drawing/2014/main" id="{5CA37642-93F9-014E-9B25-C20B297772E0}"/>
              </a:ext>
            </a:extLst>
          </p:cNvPr>
          <p:cNvSpPr>
            <a:spLocks noGrp="1"/>
          </p:cNvSpPr>
          <p:nvPr>
            <p:ph type="body" sz="quarter" idx="16" hasCustomPrompt="1"/>
          </p:nvPr>
        </p:nvSpPr>
        <p:spPr>
          <a:xfrm>
            <a:off x="1289759" y="5469208"/>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6" name="Tijdelijke aanduiding voor tekst 25">
            <a:extLst>
              <a:ext uri="{FF2B5EF4-FFF2-40B4-BE49-F238E27FC236}">
                <a16:creationId xmlns:a16="http://schemas.microsoft.com/office/drawing/2014/main" id="{18F4D43F-0E53-4C4D-A84B-238386F5BC2B}"/>
              </a:ext>
            </a:extLst>
          </p:cNvPr>
          <p:cNvSpPr>
            <a:spLocks noGrp="1"/>
          </p:cNvSpPr>
          <p:nvPr>
            <p:ph type="body" sz="quarter" idx="17" hasCustomPrompt="1"/>
          </p:nvPr>
        </p:nvSpPr>
        <p:spPr>
          <a:xfrm>
            <a:off x="6003648" y="1928236"/>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8" name="Tijdelijke aanduiding voor tekst 25">
            <a:extLst>
              <a:ext uri="{FF2B5EF4-FFF2-40B4-BE49-F238E27FC236}">
                <a16:creationId xmlns:a16="http://schemas.microsoft.com/office/drawing/2014/main" id="{EC21B7D2-2B76-B64A-8158-D8749F37E431}"/>
              </a:ext>
            </a:extLst>
          </p:cNvPr>
          <p:cNvSpPr>
            <a:spLocks noGrp="1"/>
          </p:cNvSpPr>
          <p:nvPr>
            <p:ph type="body" sz="quarter" idx="18" hasCustomPrompt="1"/>
          </p:nvPr>
        </p:nvSpPr>
        <p:spPr>
          <a:xfrm>
            <a:off x="6003648" y="2458001"/>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9" name="Tijdelijke aanduiding voor tekst 25">
            <a:extLst>
              <a:ext uri="{FF2B5EF4-FFF2-40B4-BE49-F238E27FC236}">
                <a16:creationId xmlns:a16="http://schemas.microsoft.com/office/drawing/2014/main" id="{1012ACED-E140-7A41-981D-86C39C64963F}"/>
              </a:ext>
            </a:extLst>
          </p:cNvPr>
          <p:cNvSpPr>
            <a:spLocks noGrp="1"/>
          </p:cNvSpPr>
          <p:nvPr>
            <p:ph type="body" sz="quarter" idx="19" hasCustomPrompt="1"/>
          </p:nvPr>
        </p:nvSpPr>
        <p:spPr>
          <a:xfrm>
            <a:off x="6003648" y="3425957"/>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21" name="Tijdelijke aanduiding voor tekst 25">
            <a:extLst>
              <a:ext uri="{FF2B5EF4-FFF2-40B4-BE49-F238E27FC236}">
                <a16:creationId xmlns:a16="http://schemas.microsoft.com/office/drawing/2014/main" id="{B5233FAC-37AB-DE44-B2DE-D2A4C2D98AE8}"/>
              </a:ext>
            </a:extLst>
          </p:cNvPr>
          <p:cNvSpPr>
            <a:spLocks noGrp="1"/>
          </p:cNvSpPr>
          <p:nvPr>
            <p:ph type="body" sz="quarter" idx="20" hasCustomPrompt="1"/>
          </p:nvPr>
        </p:nvSpPr>
        <p:spPr>
          <a:xfrm>
            <a:off x="6003648" y="3955722"/>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22" name="Tijdelijke aanduiding voor tekst 25">
            <a:extLst>
              <a:ext uri="{FF2B5EF4-FFF2-40B4-BE49-F238E27FC236}">
                <a16:creationId xmlns:a16="http://schemas.microsoft.com/office/drawing/2014/main" id="{A25FD84C-DA09-ED4D-9241-F31A9AEE35B1}"/>
              </a:ext>
            </a:extLst>
          </p:cNvPr>
          <p:cNvSpPr>
            <a:spLocks noGrp="1"/>
          </p:cNvSpPr>
          <p:nvPr>
            <p:ph type="body" sz="quarter" idx="21" hasCustomPrompt="1"/>
          </p:nvPr>
        </p:nvSpPr>
        <p:spPr>
          <a:xfrm>
            <a:off x="6003648" y="4939443"/>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24" name="Tijdelijke aanduiding voor tekst 25">
            <a:extLst>
              <a:ext uri="{FF2B5EF4-FFF2-40B4-BE49-F238E27FC236}">
                <a16:creationId xmlns:a16="http://schemas.microsoft.com/office/drawing/2014/main" id="{141666BB-27FD-A74C-A398-AE896A80FB18}"/>
              </a:ext>
            </a:extLst>
          </p:cNvPr>
          <p:cNvSpPr>
            <a:spLocks noGrp="1"/>
          </p:cNvSpPr>
          <p:nvPr>
            <p:ph type="body" sz="quarter" idx="22" hasCustomPrompt="1"/>
          </p:nvPr>
        </p:nvSpPr>
        <p:spPr>
          <a:xfrm>
            <a:off x="6003648" y="5469208"/>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25" name="Tijdelijke aanduiding voor tekst 25">
            <a:extLst>
              <a:ext uri="{FF2B5EF4-FFF2-40B4-BE49-F238E27FC236}">
                <a16:creationId xmlns:a16="http://schemas.microsoft.com/office/drawing/2014/main" id="{087AE298-3B41-1041-836D-BF96316EC754}"/>
              </a:ext>
            </a:extLst>
          </p:cNvPr>
          <p:cNvSpPr>
            <a:spLocks noGrp="1"/>
          </p:cNvSpPr>
          <p:nvPr>
            <p:ph type="body" sz="quarter" idx="23" hasCustomPrompt="1"/>
          </p:nvPr>
        </p:nvSpPr>
        <p:spPr>
          <a:xfrm>
            <a:off x="832945"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Inhoud 1</a:t>
            </a:r>
          </a:p>
        </p:txBody>
      </p:sp>
      <p:sp>
        <p:nvSpPr>
          <p:cNvPr id="29" name="Tijdelijke aanduiding voor tekst 25">
            <a:extLst>
              <a:ext uri="{FF2B5EF4-FFF2-40B4-BE49-F238E27FC236}">
                <a16:creationId xmlns:a16="http://schemas.microsoft.com/office/drawing/2014/main" id="{7531A9F0-DD10-1944-8BB9-242B3C5635B6}"/>
              </a:ext>
            </a:extLst>
          </p:cNvPr>
          <p:cNvSpPr>
            <a:spLocks noGrp="1"/>
          </p:cNvSpPr>
          <p:nvPr>
            <p:ph type="body" sz="quarter" idx="24" hasCustomPrompt="1"/>
          </p:nvPr>
        </p:nvSpPr>
        <p:spPr>
          <a:xfrm>
            <a:off x="802200" y="19634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1.</a:t>
            </a:r>
          </a:p>
        </p:txBody>
      </p:sp>
      <p:sp>
        <p:nvSpPr>
          <p:cNvPr id="30" name="Tijdelijke aanduiding voor tekst 25">
            <a:extLst>
              <a:ext uri="{FF2B5EF4-FFF2-40B4-BE49-F238E27FC236}">
                <a16:creationId xmlns:a16="http://schemas.microsoft.com/office/drawing/2014/main" id="{1E5890AC-0722-764C-B115-83ECCEF3DFC9}"/>
              </a:ext>
            </a:extLst>
          </p:cNvPr>
          <p:cNvSpPr>
            <a:spLocks noGrp="1"/>
          </p:cNvSpPr>
          <p:nvPr>
            <p:ph type="body" sz="quarter" idx="25" hasCustomPrompt="1"/>
          </p:nvPr>
        </p:nvSpPr>
        <p:spPr>
          <a:xfrm>
            <a:off x="802200" y="34747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2.</a:t>
            </a:r>
          </a:p>
        </p:txBody>
      </p:sp>
      <p:sp>
        <p:nvSpPr>
          <p:cNvPr id="31" name="Tijdelijke aanduiding voor tekst 25">
            <a:extLst>
              <a:ext uri="{FF2B5EF4-FFF2-40B4-BE49-F238E27FC236}">
                <a16:creationId xmlns:a16="http://schemas.microsoft.com/office/drawing/2014/main" id="{D1046491-2185-DC43-A898-EB25496DBDF3}"/>
              </a:ext>
            </a:extLst>
          </p:cNvPr>
          <p:cNvSpPr>
            <a:spLocks noGrp="1"/>
          </p:cNvSpPr>
          <p:nvPr>
            <p:ph type="body" sz="quarter" idx="26" hasCustomPrompt="1"/>
          </p:nvPr>
        </p:nvSpPr>
        <p:spPr>
          <a:xfrm>
            <a:off x="802200" y="4957373"/>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2.</a:t>
            </a:r>
          </a:p>
        </p:txBody>
      </p:sp>
      <p:sp>
        <p:nvSpPr>
          <p:cNvPr id="32" name="Tijdelijke aanduiding voor tekst 25">
            <a:extLst>
              <a:ext uri="{FF2B5EF4-FFF2-40B4-BE49-F238E27FC236}">
                <a16:creationId xmlns:a16="http://schemas.microsoft.com/office/drawing/2014/main" id="{7C78A96F-468A-3A4A-87B9-8CF27FCBDF4B}"/>
              </a:ext>
            </a:extLst>
          </p:cNvPr>
          <p:cNvSpPr>
            <a:spLocks noGrp="1"/>
          </p:cNvSpPr>
          <p:nvPr>
            <p:ph type="body" sz="quarter" idx="27" hasCustomPrompt="1"/>
          </p:nvPr>
        </p:nvSpPr>
        <p:spPr>
          <a:xfrm>
            <a:off x="5535564" y="19634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3.</a:t>
            </a:r>
          </a:p>
        </p:txBody>
      </p:sp>
      <p:sp>
        <p:nvSpPr>
          <p:cNvPr id="33" name="Tijdelijke aanduiding voor tekst 25">
            <a:extLst>
              <a:ext uri="{FF2B5EF4-FFF2-40B4-BE49-F238E27FC236}">
                <a16:creationId xmlns:a16="http://schemas.microsoft.com/office/drawing/2014/main" id="{02C9F9D3-0B70-E942-BE60-70077ADD928A}"/>
              </a:ext>
            </a:extLst>
          </p:cNvPr>
          <p:cNvSpPr>
            <a:spLocks noGrp="1"/>
          </p:cNvSpPr>
          <p:nvPr>
            <p:ph type="body" sz="quarter" idx="28" hasCustomPrompt="1"/>
          </p:nvPr>
        </p:nvSpPr>
        <p:spPr>
          <a:xfrm>
            <a:off x="5535564" y="34747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4.</a:t>
            </a:r>
          </a:p>
        </p:txBody>
      </p:sp>
      <p:sp>
        <p:nvSpPr>
          <p:cNvPr id="34" name="Tijdelijke aanduiding voor tekst 25">
            <a:extLst>
              <a:ext uri="{FF2B5EF4-FFF2-40B4-BE49-F238E27FC236}">
                <a16:creationId xmlns:a16="http://schemas.microsoft.com/office/drawing/2014/main" id="{72743593-0A32-9C4C-A97A-D4F8C6E3717A}"/>
              </a:ext>
            </a:extLst>
          </p:cNvPr>
          <p:cNvSpPr>
            <a:spLocks noGrp="1"/>
          </p:cNvSpPr>
          <p:nvPr>
            <p:ph type="body" sz="quarter" idx="29" hasCustomPrompt="1"/>
          </p:nvPr>
        </p:nvSpPr>
        <p:spPr>
          <a:xfrm>
            <a:off x="5535564" y="4957373"/>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5.</a:t>
            </a:r>
          </a:p>
        </p:txBody>
      </p:sp>
    </p:spTree>
    <p:extLst>
      <p:ext uri="{BB962C8B-B14F-4D97-AF65-F5344CB8AC3E}">
        <p14:creationId xmlns:p14="http://schemas.microsoft.com/office/powerpoint/2010/main" val="231135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2"/>
          <a:srcRect l="23975" t="36628" r="4244" b="10152"/>
          <a:stretch/>
        </p:blipFill>
        <p:spPr>
          <a:xfrm>
            <a:off x="7340026" y="1769422"/>
            <a:ext cx="4851974" cy="5088578"/>
          </a:xfrm>
          <a:prstGeom prst="rect">
            <a:avLst/>
          </a:prstGeom>
        </p:spPr>
      </p:pic>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5889812" y="3164541"/>
            <a:ext cx="4536142" cy="2933249"/>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4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r>
              <a:rPr lang="nl-NL" err="1"/>
              <a:t>Fusce</a:t>
            </a:r>
            <a:r>
              <a:rPr lang="nl-NL"/>
              <a:t> auctor </a:t>
            </a:r>
            <a:r>
              <a:rPr lang="nl-NL" err="1"/>
              <a:t>sodales</a:t>
            </a:r>
            <a:r>
              <a:rPr lang="nl-NL"/>
              <a:t> </a:t>
            </a:r>
            <a:r>
              <a:rPr lang="nl-NL" err="1"/>
              <a:t>mauris</a:t>
            </a:r>
            <a:r>
              <a:rPr lang="nl-NL"/>
              <a:t>, </a:t>
            </a:r>
            <a:r>
              <a:rPr lang="nl-NL" err="1"/>
              <a:t>laoreet</a:t>
            </a:r>
            <a:r>
              <a:rPr lang="nl-NL"/>
              <a:t> </a:t>
            </a:r>
            <a:r>
              <a:rPr lang="nl-NL" err="1"/>
              <a:t>facilisis</a:t>
            </a:r>
            <a:r>
              <a:rPr lang="nl-NL"/>
              <a:t> </a:t>
            </a:r>
            <a:r>
              <a:rPr lang="nl-NL" err="1"/>
              <a:t>orci</a:t>
            </a:r>
            <a:r>
              <a:rPr lang="nl-NL"/>
              <a:t> </a:t>
            </a:r>
            <a:r>
              <a:rPr lang="nl-NL" err="1"/>
              <a:t>ornare</a:t>
            </a:r>
            <a:r>
              <a:rPr lang="nl-NL"/>
              <a:t> </a:t>
            </a:r>
            <a:r>
              <a:rPr lang="nl-NL" err="1"/>
              <a:t>nec</a:t>
            </a:r>
            <a:r>
              <a:rPr lang="nl-NL"/>
              <a:t>. </a:t>
            </a:r>
          </a:p>
        </p:txBody>
      </p:sp>
      <p:pic>
        <p:nvPicPr>
          <p:cNvPr id="7" name="Afbeelding 6">
            <a:extLst>
              <a:ext uri="{FF2B5EF4-FFF2-40B4-BE49-F238E27FC236}">
                <a16:creationId xmlns:a16="http://schemas.microsoft.com/office/drawing/2014/main" id="{46B9924B-9084-B641-A260-FA9D870669C0}"/>
              </a:ext>
            </a:extLst>
          </p:cNvPr>
          <p:cNvPicPr>
            <a:picLocks noChangeAspect="1"/>
          </p:cNvPicPr>
          <p:nvPr userDrawn="1"/>
        </p:nvPicPr>
        <p:blipFill rotWithShape="1">
          <a:blip r:embed="rId3"/>
          <a:srcRect l="11686" t="1243" r="8410" b="1243"/>
          <a:stretch/>
        </p:blipFill>
        <p:spPr>
          <a:xfrm>
            <a:off x="838200" y="2301539"/>
            <a:ext cx="4666129" cy="3796252"/>
          </a:xfrm>
          <a:prstGeom prst="rect">
            <a:avLst/>
          </a:prstGeom>
        </p:spPr>
      </p:pic>
      <p:sp>
        <p:nvSpPr>
          <p:cNvPr id="8" name="Tijdelijke aanduiding voor tekst 25">
            <a:extLst>
              <a:ext uri="{FF2B5EF4-FFF2-40B4-BE49-F238E27FC236}">
                <a16:creationId xmlns:a16="http://schemas.microsoft.com/office/drawing/2014/main" id="{6382C50A-95EB-3E4C-A217-756E14BA9E8E}"/>
              </a:ext>
            </a:extLst>
          </p:cNvPr>
          <p:cNvSpPr>
            <a:spLocks noGrp="1"/>
          </p:cNvSpPr>
          <p:nvPr>
            <p:ph type="body" sz="quarter" idx="19" hasCustomPrompt="1"/>
          </p:nvPr>
        </p:nvSpPr>
        <p:spPr>
          <a:xfrm>
            <a:off x="5889812" y="2294965"/>
            <a:ext cx="4536142" cy="753036"/>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24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Onze missie</a:t>
            </a:r>
          </a:p>
        </p:txBody>
      </p:sp>
    </p:spTree>
    <p:extLst>
      <p:ext uri="{BB962C8B-B14F-4D97-AF65-F5344CB8AC3E}">
        <p14:creationId xmlns:p14="http://schemas.microsoft.com/office/powerpoint/2010/main" val="1908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Tree>
    <p:extLst>
      <p:ext uri="{BB962C8B-B14F-4D97-AF65-F5344CB8AC3E}">
        <p14:creationId xmlns:p14="http://schemas.microsoft.com/office/powerpoint/2010/main" val="11660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2"/>
          <a:srcRect l="23975" t="36628" r="4244" b="10152"/>
          <a:stretch/>
        </p:blipFill>
        <p:spPr>
          <a:xfrm>
            <a:off x="7340026" y="1769422"/>
            <a:ext cx="4851974" cy="5088578"/>
          </a:xfrm>
          <a:prstGeom prst="rect">
            <a:avLst/>
          </a:prstGeom>
        </p:spPr>
      </p:pic>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838200" y="3164541"/>
            <a:ext cx="5481918" cy="2933249"/>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4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r>
              <a:rPr lang="nl-NL" err="1"/>
              <a:t>Fusce</a:t>
            </a:r>
            <a:r>
              <a:rPr lang="nl-NL"/>
              <a:t> auctor </a:t>
            </a:r>
            <a:r>
              <a:rPr lang="nl-NL" err="1"/>
              <a:t>sodales</a:t>
            </a:r>
            <a:r>
              <a:rPr lang="nl-NL"/>
              <a:t> </a:t>
            </a:r>
            <a:r>
              <a:rPr lang="nl-NL" err="1"/>
              <a:t>mauris</a:t>
            </a:r>
            <a:r>
              <a:rPr lang="nl-NL"/>
              <a:t>, </a:t>
            </a:r>
            <a:r>
              <a:rPr lang="nl-NL" err="1"/>
              <a:t>laoreet</a:t>
            </a:r>
            <a:r>
              <a:rPr lang="nl-NL"/>
              <a:t> </a:t>
            </a:r>
            <a:r>
              <a:rPr lang="nl-NL" err="1"/>
              <a:t>facilisis</a:t>
            </a:r>
            <a:r>
              <a:rPr lang="nl-NL"/>
              <a:t> </a:t>
            </a:r>
            <a:r>
              <a:rPr lang="nl-NL" err="1"/>
              <a:t>orci</a:t>
            </a:r>
            <a:r>
              <a:rPr lang="nl-NL"/>
              <a:t> </a:t>
            </a:r>
            <a:r>
              <a:rPr lang="nl-NL" err="1"/>
              <a:t>ornare</a:t>
            </a:r>
            <a:r>
              <a:rPr lang="nl-NL"/>
              <a:t> </a:t>
            </a:r>
            <a:r>
              <a:rPr lang="nl-NL" err="1"/>
              <a:t>nec</a:t>
            </a:r>
            <a:r>
              <a:rPr lang="nl-NL"/>
              <a:t>. </a:t>
            </a:r>
          </a:p>
        </p:txBody>
      </p:sp>
      <p:pic>
        <p:nvPicPr>
          <p:cNvPr id="7" name="Afbeelding 6">
            <a:extLst>
              <a:ext uri="{FF2B5EF4-FFF2-40B4-BE49-F238E27FC236}">
                <a16:creationId xmlns:a16="http://schemas.microsoft.com/office/drawing/2014/main" id="{46B9924B-9084-B641-A260-FA9D870669C0}"/>
              </a:ext>
            </a:extLst>
          </p:cNvPr>
          <p:cNvPicPr>
            <a:picLocks noChangeAspect="1"/>
          </p:cNvPicPr>
          <p:nvPr userDrawn="1"/>
        </p:nvPicPr>
        <p:blipFill>
          <a:blip r:embed="rId3"/>
          <a:srcRect l="9029" r="9029"/>
          <a:stretch/>
        </p:blipFill>
        <p:spPr>
          <a:xfrm>
            <a:off x="6642848" y="2301539"/>
            <a:ext cx="4666129" cy="3796252"/>
          </a:xfrm>
          <a:prstGeom prst="rect">
            <a:avLst/>
          </a:prstGeom>
        </p:spPr>
      </p:pic>
      <p:sp>
        <p:nvSpPr>
          <p:cNvPr id="8" name="Tijdelijke aanduiding voor tekst 25">
            <a:extLst>
              <a:ext uri="{FF2B5EF4-FFF2-40B4-BE49-F238E27FC236}">
                <a16:creationId xmlns:a16="http://schemas.microsoft.com/office/drawing/2014/main" id="{6382C50A-95EB-3E4C-A217-756E14BA9E8E}"/>
              </a:ext>
            </a:extLst>
          </p:cNvPr>
          <p:cNvSpPr>
            <a:spLocks noGrp="1"/>
          </p:cNvSpPr>
          <p:nvPr>
            <p:ph type="body" sz="quarter" idx="19" hasCustomPrompt="1"/>
          </p:nvPr>
        </p:nvSpPr>
        <p:spPr>
          <a:xfrm>
            <a:off x="838200" y="2294965"/>
            <a:ext cx="4536142" cy="753036"/>
          </a:xfrm>
        </p:spPr>
        <p:txBody>
          <a:bodyPr anchor="t">
            <a:normAutofit/>
          </a:bodyPr>
          <a:lstStyle>
            <a:lvl1pPr marL="0" marR="0" indent="0" algn="r" defTabSz="914400" rtl="0" eaLnBrk="1" fontAlgn="auto" latinLnBrk="0" hangingPunct="1">
              <a:lnSpc>
                <a:spcPct val="150000"/>
              </a:lnSpc>
              <a:spcBef>
                <a:spcPts val="1000"/>
              </a:spcBef>
              <a:spcAft>
                <a:spcPts val="0"/>
              </a:spcAft>
              <a:buClr>
                <a:schemeClr val="accent2"/>
              </a:buClr>
              <a:buSzTx/>
              <a:buFontTx/>
              <a:buNone/>
              <a:tabLst/>
              <a:defRPr lang="nl-NL" sz="24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Onze missie</a:t>
            </a:r>
          </a:p>
        </p:txBody>
      </p:sp>
    </p:spTree>
    <p:extLst>
      <p:ext uri="{BB962C8B-B14F-4D97-AF65-F5344CB8AC3E}">
        <p14:creationId xmlns:p14="http://schemas.microsoft.com/office/powerpoint/2010/main" val="466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2">
            <a:alphaModFix amt="50000"/>
          </a:blip>
          <a:srcRect l="23975" t="36628" r="4244" b="10152"/>
          <a:stretch/>
        </p:blipFill>
        <p:spPr>
          <a:xfrm>
            <a:off x="7340026" y="1769422"/>
            <a:ext cx="4851974" cy="5088578"/>
          </a:xfrm>
          <a:prstGeom prst="rect">
            <a:avLst/>
          </a:prstGeom>
        </p:spPr>
      </p:pic>
      <p:sp>
        <p:nvSpPr>
          <p:cNvPr id="4" name="Rechthoek 3">
            <a:extLst>
              <a:ext uri="{FF2B5EF4-FFF2-40B4-BE49-F238E27FC236}">
                <a16:creationId xmlns:a16="http://schemas.microsoft.com/office/drawing/2014/main" id="{B17079E8-D807-C349-AE61-417CEF621532}"/>
              </a:ext>
            </a:extLst>
          </p:cNvPr>
          <p:cNvSpPr/>
          <p:nvPr userDrawn="1"/>
        </p:nvSpPr>
        <p:spPr>
          <a:xfrm>
            <a:off x="838200" y="2088776"/>
            <a:ext cx="5257800" cy="2133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DFC2D3DB-80E0-0B4D-916B-15F07FE02DEA}"/>
              </a:ext>
            </a:extLst>
          </p:cNvPr>
          <p:cNvSpPr/>
          <p:nvPr userDrawn="1"/>
        </p:nvSpPr>
        <p:spPr>
          <a:xfrm>
            <a:off x="6096000" y="2088776"/>
            <a:ext cx="5257800" cy="2133600"/>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950259" y="2579683"/>
            <a:ext cx="4851974" cy="153511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8" name="Tijdelijke aanduiding voor tekst 25">
            <a:extLst>
              <a:ext uri="{FF2B5EF4-FFF2-40B4-BE49-F238E27FC236}">
                <a16:creationId xmlns:a16="http://schemas.microsoft.com/office/drawing/2014/main" id="{6382C50A-95EB-3E4C-A217-756E14BA9E8E}"/>
              </a:ext>
            </a:extLst>
          </p:cNvPr>
          <p:cNvSpPr>
            <a:spLocks noGrp="1"/>
          </p:cNvSpPr>
          <p:nvPr>
            <p:ph type="body" sz="quarter" idx="19" hasCustomPrompt="1"/>
          </p:nvPr>
        </p:nvSpPr>
        <p:spPr>
          <a:xfrm>
            <a:off x="950259" y="20887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Leermiddelen</a:t>
            </a:r>
          </a:p>
        </p:txBody>
      </p:sp>
      <p:sp>
        <p:nvSpPr>
          <p:cNvPr id="12" name="Tijdelijke aanduiding voor tekst 25">
            <a:extLst>
              <a:ext uri="{FF2B5EF4-FFF2-40B4-BE49-F238E27FC236}">
                <a16:creationId xmlns:a16="http://schemas.microsoft.com/office/drawing/2014/main" id="{438B7433-4BA2-D247-9F3F-A679E0FBA18E}"/>
              </a:ext>
            </a:extLst>
          </p:cNvPr>
          <p:cNvSpPr>
            <a:spLocks noGrp="1"/>
          </p:cNvSpPr>
          <p:nvPr>
            <p:ph type="body" sz="quarter" idx="20" hasCustomPrompt="1"/>
          </p:nvPr>
        </p:nvSpPr>
        <p:spPr>
          <a:xfrm>
            <a:off x="6230471" y="2579683"/>
            <a:ext cx="4851974" cy="164269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3" name="Tijdelijke aanduiding voor tekst 25">
            <a:extLst>
              <a:ext uri="{FF2B5EF4-FFF2-40B4-BE49-F238E27FC236}">
                <a16:creationId xmlns:a16="http://schemas.microsoft.com/office/drawing/2014/main" id="{C2877DDF-B367-8B4B-8EC5-98EE62135954}"/>
              </a:ext>
            </a:extLst>
          </p:cNvPr>
          <p:cNvSpPr>
            <a:spLocks noGrp="1"/>
          </p:cNvSpPr>
          <p:nvPr>
            <p:ph type="body" sz="quarter" idx="21" hasCustomPrompt="1"/>
          </p:nvPr>
        </p:nvSpPr>
        <p:spPr>
          <a:xfrm>
            <a:off x="6230471" y="20887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Examens</a:t>
            </a:r>
          </a:p>
        </p:txBody>
      </p:sp>
      <p:sp>
        <p:nvSpPr>
          <p:cNvPr id="14" name="Rechthoek 13">
            <a:extLst>
              <a:ext uri="{FF2B5EF4-FFF2-40B4-BE49-F238E27FC236}">
                <a16:creationId xmlns:a16="http://schemas.microsoft.com/office/drawing/2014/main" id="{4066BD31-9B73-4945-966F-CED0A30D4757}"/>
              </a:ext>
            </a:extLst>
          </p:cNvPr>
          <p:cNvSpPr/>
          <p:nvPr userDrawn="1"/>
        </p:nvSpPr>
        <p:spPr>
          <a:xfrm>
            <a:off x="838200" y="4222376"/>
            <a:ext cx="5257800" cy="2133600"/>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6977EBAF-88AB-8C42-8634-8AA823E51E09}"/>
              </a:ext>
            </a:extLst>
          </p:cNvPr>
          <p:cNvSpPr/>
          <p:nvPr userDrawn="1"/>
        </p:nvSpPr>
        <p:spPr>
          <a:xfrm>
            <a:off x="6096000" y="4222376"/>
            <a:ext cx="5257800" cy="2133600"/>
          </a:xfrm>
          <a:prstGeom prst="rect">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6" name="Tijdelijke aanduiding voor tekst 25">
            <a:extLst>
              <a:ext uri="{FF2B5EF4-FFF2-40B4-BE49-F238E27FC236}">
                <a16:creationId xmlns:a16="http://schemas.microsoft.com/office/drawing/2014/main" id="{74B49D47-AD39-4740-85FB-537CFCB8E27E}"/>
              </a:ext>
            </a:extLst>
          </p:cNvPr>
          <p:cNvSpPr>
            <a:spLocks noGrp="1"/>
          </p:cNvSpPr>
          <p:nvPr>
            <p:ph type="body" sz="quarter" idx="22" hasCustomPrompt="1"/>
          </p:nvPr>
        </p:nvSpPr>
        <p:spPr>
          <a:xfrm>
            <a:off x="950259" y="4713283"/>
            <a:ext cx="4851974" cy="153511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7" name="Tijdelijke aanduiding voor tekst 25">
            <a:extLst>
              <a:ext uri="{FF2B5EF4-FFF2-40B4-BE49-F238E27FC236}">
                <a16:creationId xmlns:a16="http://schemas.microsoft.com/office/drawing/2014/main" id="{6C70503B-D038-2946-AF40-9B9B252C8301}"/>
              </a:ext>
            </a:extLst>
          </p:cNvPr>
          <p:cNvSpPr>
            <a:spLocks noGrp="1"/>
          </p:cNvSpPr>
          <p:nvPr>
            <p:ph type="body" sz="quarter" idx="23" hasCustomPrompt="1"/>
          </p:nvPr>
        </p:nvSpPr>
        <p:spPr>
          <a:xfrm>
            <a:off x="950259" y="42223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Training &amp; advies</a:t>
            </a:r>
          </a:p>
        </p:txBody>
      </p:sp>
      <p:sp>
        <p:nvSpPr>
          <p:cNvPr id="18" name="Tijdelijke aanduiding voor tekst 25">
            <a:extLst>
              <a:ext uri="{FF2B5EF4-FFF2-40B4-BE49-F238E27FC236}">
                <a16:creationId xmlns:a16="http://schemas.microsoft.com/office/drawing/2014/main" id="{9D9889E7-103C-A54A-B64E-B937E967CA0A}"/>
              </a:ext>
            </a:extLst>
          </p:cNvPr>
          <p:cNvSpPr>
            <a:spLocks noGrp="1"/>
          </p:cNvSpPr>
          <p:nvPr>
            <p:ph type="body" sz="quarter" idx="24" hasCustomPrompt="1"/>
          </p:nvPr>
        </p:nvSpPr>
        <p:spPr>
          <a:xfrm>
            <a:off x="6230471" y="4713283"/>
            <a:ext cx="4851974" cy="164269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9" name="Tijdelijke aanduiding voor tekst 25">
            <a:extLst>
              <a:ext uri="{FF2B5EF4-FFF2-40B4-BE49-F238E27FC236}">
                <a16:creationId xmlns:a16="http://schemas.microsoft.com/office/drawing/2014/main" id="{AC81A95C-AF3E-AF47-95C4-99450DF4CD95}"/>
              </a:ext>
            </a:extLst>
          </p:cNvPr>
          <p:cNvSpPr>
            <a:spLocks noGrp="1"/>
          </p:cNvSpPr>
          <p:nvPr>
            <p:ph type="body" sz="quarter" idx="25" hasCustomPrompt="1"/>
          </p:nvPr>
        </p:nvSpPr>
        <p:spPr>
          <a:xfrm>
            <a:off x="6230471" y="42223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PenNed</a:t>
            </a:r>
            <a:endParaRPr lang="nl-NL"/>
          </a:p>
        </p:txBody>
      </p:sp>
    </p:spTree>
    <p:extLst>
      <p:ext uri="{BB962C8B-B14F-4D97-AF65-F5344CB8AC3E}">
        <p14:creationId xmlns:p14="http://schemas.microsoft.com/office/powerpoint/2010/main" val="2877654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18EB5EB-C468-7342-B150-E3CFC9D418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FFD8605-48E0-DF40-8ADF-9FB3EC8EEA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6534959F-54AE-E64E-8A23-02B02288DC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26400-EBBD-8B4B-8DB6-921192203B00}" type="datetimeFigureOut">
              <a:rPr lang="nl-NL" smtClean="0"/>
              <a:t>14-3-2023</a:t>
            </a:fld>
            <a:endParaRPr lang="nl-NL"/>
          </a:p>
        </p:txBody>
      </p:sp>
      <p:sp>
        <p:nvSpPr>
          <p:cNvPr id="5" name="Tijdelijke aanduiding voor voettekst 4">
            <a:extLst>
              <a:ext uri="{FF2B5EF4-FFF2-40B4-BE49-F238E27FC236}">
                <a16:creationId xmlns:a16="http://schemas.microsoft.com/office/drawing/2014/main" id="{E45BEC4E-1BD4-2347-886F-9769C13DD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E4D844E-9B84-9343-995F-23BC688D5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01C69-05F7-C646-B7F4-2438307732EA}" type="slidenum">
              <a:rPr lang="nl-NL" smtClean="0"/>
              <a:t>‹nr.›</a:t>
            </a:fld>
            <a:endParaRPr lang="nl-NL"/>
          </a:p>
        </p:txBody>
      </p:sp>
    </p:spTree>
    <p:extLst>
      <p:ext uri="{BB962C8B-B14F-4D97-AF65-F5344CB8AC3E}">
        <p14:creationId xmlns:p14="http://schemas.microsoft.com/office/powerpoint/2010/main" val="409660815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68" r:id="rId5"/>
    <p:sldLayoutId id="2147483660" r:id="rId6"/>
    <p:sldLayoutId id="2147483681" r:id="rId7"/>
    <p:sldLayoutId id="2147483669" r:id="rId8"/>
    <p:sldLayoutId id="2147483670" r:id="rId9"/>
    <p:sldLayoutId id="2147483671" r:id="rId10"/>
    <p:sldLayoutId id="2147483672" r:id="rId11"/>
    <p:sldLayoutId id="2147483673" r:id="rId12"/>
    <p:sldLayoutId id="2147483674" r:id="rId13"/>
    <p:sldLayoutId id="2147483678" r:id="rId14"/>
    <p:sldLayoutId id="2147483675" r:id="rId15"/>
    <p:sldLayoutId id="2147483676" r:id="rId16"/>
    <p:sldLayoutId id="2147483677" r:id="rId17"/>
    <p:sldLayoutId id="2147483661" r:id="rId18"/>
    <p:sldLayoutId id="2147483652" r:id="rId19"/>
    <p:sldLayoutId id="2147483662" r:id="rId20"/>
    <p:sldLayoutId id="2147483663" r:id="rId21"/>
    <p:sldLayoutId id="2147483679" r:id="rId22"/>
    <p:sldLayoutId id="2147483680" r:id="rId23"/>
    <p:sldLayoutId id="2147483664" r:id="rId24"/>
    <p:sldLayoutId id="2147483665" r:id="rId25"/>
    <p:sldLayoutId id="2147483653" r:id="rId26"/>
    <p:sldLayoutId id="2147483654" r:id="rId27"/>
    <p:sldLayoutId id="2147483655" r:id="rId28"/>
    <p:sldLayoutId id="2147483656" r:id="rId29"/>
    <p:sldLayoutId id="2147483657" r:id="rId30"/>
    <p:sldLayoutId id="2147483658" r:id="rId31"/>
    <p:sldLayoutId id="2147483659"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73B26-2A17-C04E-8DF1-043042FB61DC}"/>
              </a:ext>
            </a:extLst>
          </p:cNvPr>
          <p:cNvSpPr>
            <a:spLocks noGrp="1"/>
          </p:cNvSpPr>
          <p:nvPr>
            <p:ph type="ctrTitle"/>
          </p:nvPr>
        </p:nvSpPr>
        <p:spPr>
          <a:xfrm>
            <a:off x="838200" y="3654010"/>
            <a:ext cx="9144000" cy="1318661"/>
          </a:xfrm>
        </p:spPr>
        <p:txBody>
          <a:bodyPr>
            <a:normAutofit fontScale="90000"/>
          </a:bodyPr>
          <a:lstStyle/>
          <a:p>
            <a:r>
              <a:rPr lang="nl-NL" err="1"/>
              <a:t>Docentendag</a:t>
            </a:r>
            <a:r>
              <a:rPr lang="nl-NL"/>
              <a:t> Business Services</a:t>
            </a:r>
            <a:br>
              <a:rPr lang="nl-NL"/>
            </a:br>
            <a:r>
              <a:rPr lang="nl-NL"/>
              <a:t>Basisdeel</a:t>
            </a:r>
          </a:p>
        </p:txBody>
      </p:sp>
      <p:sp>
        <p:nvSpPr>
          <p:cNvPr id="4" name="Tijdelijke aanduiding voor tekst 3">
            <a:extLst>
              <a:ext uri="{FF2B5EF4-FFF2-40B4-BE49-F238E27FC236}">
                <a16:creationId xmlns:a16="http://schemas.microsoft.com/office/drawing/2014/main" id="{E2566896-60FA-6F4D-A2B9-466EE2A283B2}"/>
              </a:ext>
            </a:extLst>
          </p:cNvPr>
          <p:cNvSpPr>
            <a:spLocks noGrp="1"/>
          </p:cNvSpPr>
          <p:nvPr>
            <p:ph type="body" sz="quarter" idx="13"/>
          </p:nvPr>
        </p:nvSpPr>
        <p:spPr>
          <a:xfrm>
            <a:off x="838200" y="5015482"/>
            <a:ext cx="4909457" cy="321679"/>
          </a:xfrm>
        </p:spPr>
        <p:txBody>
          <a:bodyPr>
            <a:normAutofit fontScale="77500" lnSpcReduction="20000"/>
          </a:bodyPr>
          <a:lstStyle/>
          <a:p>
            <a:r>
              <a:rPr lang="nl-NL"/>
              <a:t>14 maart 2023</a:t>
            </a:r>
          </a:p>
        </p:txBody>
      </p:sp>
      <p:sp>
        <p:nvSpPr>
          <p:cNvPr id="5" name="Tijdelijke aanduiding voor tekst 4">
            <a:extLst>
              <a:ext uri="{FF2B5EF4-FFF2-40B4-BE49-F238E27FC236}">
                <a16:creationId xmlns:a16="http://schemas.microsoft.com/office/drawing/2014/main" id="{ABC0EE98-1B74-AC42-9AC3-CF55D18A14CC}"/>
              </a:ext>
            </a:extLst>
          </p:cNvPr>
          <p:cNvSpPr>
            <a:spLocks noGrp="1"/>
          </p:cNvSpPr>
          <p:nvPr>
            <p:ph type="body" sz="quarter" idx="14"/>
          </p:nvPr>
        </p:nvSpPr>
        <p:spPr>
          <a:xfrm>
            <a:off x="838200" y="5332074"/>
            <a:ext cx="4824369" cy="629582"/>
          </a:xfrm>
        </p:spPr>
        <p:txBody>
          <a:bodyPr>
            <a:normAutofit fontScale="92500" lnSpcReduction="20000"/>
          </a:bodyPr>
          <a:lstStyle/>
          <a:p>
            <a:pPr>
              <a:lnSpc>
                <a:spcPct val="110000"/>
              </a:lnSpc>
              <a:spcBef>
                <a:spcPts val="700"/>
              </a:spcBef>
            </a:pPr>
            <a:r>
              <a:rPr lang="nl-NL" err="1">
                <a:latin typeface="Verdana"/>
                <a:ea typeface="Verdana"/>
              </a:rPr>
              <a:t>Romina</a:t>
            </a:r>
            <a:r>
              <a:rPr lang="nl-NL">
                <a:latin typeface="Verdana"/>
                <a:ea typeface="Verdana"/>
              </a:rPr>
              <a:t> van Rooijen (Leermiddelen)</a:t>
            </a:r>
            <a:endParaRPr lang="nl-NL"/>
          </a:p>
          <a:p>
            <a:pPr>
              <a:lnSpc>
                <a:spcPct val="110000"/>
              </a:lnSpc>
              <a:spcBef>
                <a:spcPts val="700"/>
              </a:spcBef>
            </a:pPr>
            <a:r>
              <a:rPr lang="nl-NL">
                <a:latin typeface="Verdana"/>
                <a:ea typeface="Verdana"/>
              </a:rPr>
              <a:t>Linda </a:t>
            </a:r>
            <a:r>
              <a:rPr lang="nl-NL" err="1">
                <a:latin typeface="Verdana"/>
                <a:ea typeface="Verdana"/>
              </a:rPr>
              <a:t>MacDuff</a:t>
            </a:r>
            <a:r>
              <a:rPr lang="nl-NL">
                <a:latin typeface="Verdana"/>
                <a:ea typeface="Verdana"/>
              </a:rPr>
              <a:t> (Examinering)</a:t>
            </a:r>
          </a:p>
        </p:txBody>
      </p:sp>
      <p:sp>
        <p:nvSpPr>
          <p:cNvPr id="7" name="Tijdelijke aanduiding voor tekst 6">
            <a:extLst>
              <a:ext uri="{FF2B5EF4-FFF2-40B4-BE49-F238E27FC236}">
                <a16:creationId xmlns:a16="http://schemas.microsoft.com/office/drawing/2014/main" id="{2CA708B6-E97C-4A71-9C15-CA69605AA535}"/>
              </a:ext>
            </a:extLst>
          </p:cNvPr>
          <p:cNvSpPr>
            <a:spLocks noGrp="1"/>
          </p:cNvSpPr>
          <p:nvPr>
            <p:ph type="body" sz="quarter" idx="12"/>
          </p:nvPr>
        </p:nvSpPr>
        <p:spPr>
          <a:xfrm>
            <a:off x="838200" y="3073273"/>
            <a:ext cx="4909457" cy="580737"/>
          </a:xfrm>
        </p:spPr>
        <p:txBody>
          <a:bodyPr/>
          <a:lstStyle/>
          <a:p>
            <a:endParaRPr lang="nl-NL"/>
          </a:p>
        </p:txBody>
      </p:sp>
    </p:spTree>
    <p:extLst>
      <p:ext uri="{BB962C8B-B14F-4D97-AF65-F5344CB8AC3E}">
        <p14:creationId xmlns:p14="http://schemas.microsoft.com/office/powerpoint/2010/main" val="2304186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33E62-E0A0-CB85-786D-74DA7C2876D8}"/>
              </a:ext>
            </a:extLst>
          </p:cNvPr>
          <p:cNvSpPr>
            <a:spLocks noGrp="1"/>
          </p:cNvSpPr>
          <p:nvPr>
            <p:ph type="title"/>
          </p:nvPr>
        </p:nvSpPr>
        <p:spPr/>
        <p:txBody>
          <a:bodyPr/>
          <a:lstStyle/>
          <a:p>
            <a:r>
              <a:rPr lang="nl-NL" dirty="0"/>
              <a:t>Welke praktijkexamenvorm kies ik?</a:t>
            </a:r>
          </a:p>
        </p:txBody>
      </p:sp>
      <p:sp>
        <p:nvSpPr>
          <p:cNvPr id="3" name="Tijdelijke aanduiding voor tekst 2">
            <a:extLst>
              <a:ext uri="{FF2B5EF4-FFF2-40B4-BE49-F238E27FC236}">
                <a16:creationId xmlns:a16="http://schemas.microsoft.com/office/drawing/2014/main" id="{5E973619-2E6F-EF90-7F3A-DA48B464D071}"/>
              </a:ext>
            </a:extLst>
          </p:cNvPr>
          <p:cNvSpPr>
            <a:spLocks noGrp="1"/>
          </p:cNvSpPr>
          <p:nvPr>
            <p:ph type="body" sz="quarter" idx="12"/>
          </p:nvPr>
        </p:nvSpPr>
        <p:spPr/>
        <p:txBody>
          <a:bodyPr/>
          <a:lstStyle/>
          <a:p>
            <a:r>
              <a:rPr lang="nl-NL"/>
              <a:t>Basisdeel</a:t>
            </a:r>
          </a:p>
        </p:txBody>
      </p:sp>
      <p:sp>
        <p:nvSpPr>
          <p:cNvPr id="4" name="Rechthoek: afgeronde hoeken 3">
            <a:extLst>
              <a:ext uri="{FF2B5EF4-FFF2-40B4-BE49-F238E27FC236}">
                <a16:creationId xmlns:a16="http://schemas.microsoft.com/office/drawing/2014/main" id="{8E5DDAAC-5EF0-918E-4F95-77D1F8337F6F}"/>
              </a:ext>
            </a:extLst>
          </p:cNvPr>
          <p:cNvSpPr/>
          <p:nvPr/>
        </p:nvSpPr>
        <p:spPr>
          <a:xfrm>
            <a:off x="1656684" y="1887572"/>
            <a:ext cx="1800000" cy="8090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a:solidFill>
                  <a:schemeClr val="tx1"/>
                </a:solidFill>
              </a:rPr>
              <a:t>Proeve van bekwaamheid</a:t>
            </a:r>
          </a:p>
        </p:txBody>
      </p:sp>
      <p:sp>
        <p:nvSpPr>
          <p:cNvPr id="5" name="Rechthoek: afgeronde hoeken 4">
            <a:extLst>
              <a:ext uri="{FF2B5EF4-FFF2-40B4-BE49-F238E27FC236}">
                <a16:creationId xmlns:a16="http://schemas.microsoft.com/office/drawing/2014/main" id="{ABFA8648-E25E-ECDF-77C5-0928143B68B6}"/>
              </a:ext>
            </a:extLst>
          </p:cNvPr>
          <p:cNvSpPr/>
          <p:nvPr/>
        </p:nvSpPr>
        <p:spPr>
          <a:xfrm>
            <a:off x="3790950" y="1908478"/>
            <a:ext cx="1853468" cy="80907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p>
          <a:p>
            <a:pPr algn="ctr"/>
            <a:r>
              <a:rPr lang="nl-NL" dirty="0">
                <a:solidFill>
                  <a:schemeClr val="tx1"/>
                </a:solidFill>
              </a:rPr>
              <a:t>Examenportfolio</a:t>
            </a:r>
          </a:p>
          <a:p>
            <a:pPr algn="ctr"/>
            <a:endParaRPr lang="nl-NL" dirty="0"/>
          </a:p>
        </p:txBody>
      </p:sp>
      <p:sp>
        <p:nvSpPr>
          <p:cNvPr id="6" name="Rechthoek: afgeronde hoeken 5">
            <a:extLst>
              <a:ext uri="{FF2B5EF4-FFF2-40B4-BE49-F238E27FC236}">
                <a16:creationId xmlns:a16="http://schemas.microsoft.com/office/drawing/2014/main" id="{482D3B76-597F-D9A4-10B6-EED071063CD1}"/>
              </a:ext>
            </a:extLst>
          </p:cNvPr>
          <p:cNvSpPr/>
          <p:nvPr/>
        </p:nvSpPr>
        <p:spPr>
          <a:xfrm>
            <a:off x="6032152" y="1884954"/>
            <a:ext cx="1800000" cy="809079"/>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dirty="0">
                <a:solidFill>
                  <a:schemeClr val="tx1"/>
                </a:solidFill>
              </a:rPr>
              <a:t>Contextvrij examenproject</a:t>
            </a:r>
          </a:p>
        </p:txBody>
      </p:sp>
      <p:sp>
        <p:nvSpPr>
          <p:cNvPr id="7" name="Rechthoek: afgeronde hoeken 6">
            <a:extLst>
              <a:ext uri="{FF2B5EF4-FFF2-40B4-BE49-F238E27FC236}">
                <a16:creationId xmlns:a16="http://schemas.microsoft.com/office/drawing/2014/main" id="{F822D324-D3B4-640F-5D83-01692AD71DF7}"/>
              </a:ext>
            </a:extLst>
          </p:cNvPr>
          <p:cNvSpPr/>
          <p:nvPr/>
        </p:nvSpPr>
        <p:spPr>
          <a:xfrm>
            <a:off x="8219886" y="1884953"/>
            <a:ext cx="1800000" cy="809079"/>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b="1" dirty="0">
              <a:solidFill>
                <a:schemeClr val="tx1"/>
              </a:solidFill>
            </a:endParaRPr>
          </a:p>
          <a:p>
            <a:pPr algn="ctr"/>
            <a:r>
              <a:rPr lang="nl-NL" dirty="0">
                <a:solidFill>
                  <a:schemeClr val="tx1"/>
                </a:solidFill>
              </a:rPr>
              <a:t>Examenproject</a:t>
            </a:r>
          </a:p>
          <a:p>
            <a:pPr algn="ctr"/>
            <a:endParaRPr lang="nl-NL" dirty="0">
              <a:solidFill>
                <a:schemeClr val="tx1"/>
              </a:solidFill>
            </a:endParaRPr>
          </a:p>
        </p:txBody>
      </p:sp>
      <p:sp>
        <p:nvSpPr>
          <p:cNvPr id="8" name="Tekstvak 7">
            <a:extLst>
              <a:ext uri="{FF2B5EF4-FFF2-40B4-BE49-F238E27FC236}">
                <a16:creationId xmlns:a16="http://schemas.microsoft.com/office/drawing/2014/main" id="{3ED1C524-9EC6-93D1-90FB-856F6CA15DE7}"/>
              </a:ext>
            </a:extLst>
          </p:cNvPr>
          <p:cNvSpPr txBox="1"/>
          <p:nvPr/>
        </p:nvSpPr>
        <p:spPr>
          <a:xfrm>
            <a:off x="1448686" y="3594247"/>
            <a:ext cx="9620250" cy="923330"/>
          </a:xfrm>
          <a:prstGeom prst="rect">
            <a:avLst/>
          </a:prstGeom>
          <a:noFill/>
        </p:spPr>
        <p:txBody>
          <a:bodyPr wrap="square" rtlCol="0">
            <a:spAutoFit/>
          </a:bodyPr>
          <a:lstStyle/>
          <a:p>
            <a:pPr marL="285750" indent="-285750">
              <a:buFont typeface="Arial" panose="020B0604020202020204" pitchFamily="34" charset="0"/>
              <a:buChar char="•"/>
            </a:pPr>
            <a:r>
              <a:rPr lang="nl-NL" dirty="0"/>
              <a:t>Ik wil dat het examen aansluit bij het profiel dat de student heeft gekozen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9" name="Rechthoek: afgeronde hoeken 8">
            <a:extLst>
              <a:ext uri="{FF2B5EF4-FFF2-40B4-BE49-F238E27FC236}">
                <a16:creationId xmlns:a16="http://schemas.microsoft.com/office/drawing/2014/main" id="{1251043A-D93B-CFB8-9F9F-A9F19CFE1135}"/>
              </a:ext>
            </a:extLst>
          </p:cNvPr>
          <p:cNvSpPr/>
          <p:nvPr/>
        </p:nvSpPr>
        <p:spPr>
          <a:xfrm>
            <a:off x="1767982" y="4055912"/>
            <a:ext cx="2011680" cy="43423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200" dirty="0">
                <a:solidFill>
                  <a:schemeClr val="tx1"/>
                </a:solidFill>
              </a:rPr>
              <a:t>Proeve van bekwaamheid</a:t>
            </a:r>
          </a:p>
        </p:txBody>
      </p:sp>
      <p:sp>
        <p:nvSpPr>
          <p:cNvPr id="10" name="Rechthoek: afgeronde hoeken 9">
            <a:extLst>
              <a:ext uri="{FF2B5EF4-FFF2-40B4-BE49-F238E27FC236}">
                <a16:creationId xmlns:a16="http://schemas.microsoft.com/office/drawing/2014/main" id="{6DCB214A-C305-2666-7DD5-660E52B405E2}"/>
              </a:ext>
            </a:extLst>
          </p:cNvPr>
          <p:cNvSpPr/>
          <p:nvPr/>
        </p:nvSpPr>
        <p:spPr>
          <a:xfrm>
            <a:off x="3939310" y="4057010"/>
            <a:ext cx="2011680" cy="43423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sz="1200" b="1" dirty="0">
              <a:solidFill>
                <a:schemeClr val="tx1"/>
              </a:solidFill>
            </a:endParaRPr>
          </a:p>
          <a:p>
            <a:pPr algn="ctr"/>
            <a:r>
              <a:rPr lang="nl-NL" sz="1200" dirty="0">
                <a:solidFill>
                  <a:schemeClr val="tx1"/>
                </a:solidFill>
              </a:rPr>
              <a:t>Examenportfolio</a:t>
            </a:r>
          </a:p>
          <a:p>
            <a:pPr algn="ctr"/>
            <a:endParaRPr lang="nl-NL" sz="1200" dirty="0">
              <a:solidFill>
                <a:schemeClr val="tx1"/>
              </a:solidFill>
            </a:endParaRPr>
          </a:p>
        </p:txBody>
      </p:sp>
      <p:sp>
        <p:nvSpPr>
          <p:cNvPr id="11" name="Rechthoek: afgeronde hoeken 10">
            <a:extLst>
              <a:ext uri="{FF2B5EF4-FFF2-40B4-BE49-F238E27FC236}">
                <a16:creationId xmlns:a16="http://schemas.microsoft.com/office/drawing/2014/main" id="{C249DE6B-56AF-4B7C-91DA-E5C1C7C89378}"/>
              </a:ext>
            </a:extLst>
          </p:cNvPr>
          <p:cNvSpPr/>
          <p:nvPr/>
        </p:nvSpPr>
        <p:spPr>
          <a:xfrm>
            <a:off x="6110638" y="4055912"/>
            <a:ext cx="2011680" cy="434234"/>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sz="1200" dirty="0">
                <a:solidFill>
                  <a:schemeClr val="tx1"/>
                </a:solidFill>
              </a:rPr>
              <a:t>Contextvrij examenproject</a:t>
            </a:r>
          </a:p>
        </p:txBody>
      </p:sp>
    </p:spTree>
    <p:extLst>
      <p:ext uri="{BB962C8B-B14F-4D97-AF65-F5344CB8AC3E}">
        <p14:creationId xmlns:p14="http://schemas.microsoft.com/office/powerpoint/2010/main" val="373535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33E62-E0A0-CB85-786D-74DA7C2876D8}"/>
              </a:ext>
            </a:extLst>
          </p:cNvPr>
          <p:cNvSpPr>
            <a:spLocks noGrp="1"/>
          </p:cNvSpPr>
          <p:nvPr>
            <p:ph type="title"/>
          </p:nvPr>
        </p:nvSpPr>
        <p:spPr/>
        <p:txBody>
          <a:bodyPr/>
          <a:lstStyle/>
          <a:p>
            <a:r>
              <a:rPr lang="nl-NL" dirty="0"/>
              <a:t>Welke praktijkexamenvorm kies ik?</a:t>
            </a:r>
          </a:p>
        </p:txBody>
      </p:sp>
      <p:sp>
        <p:nvSpPr>
          <p:cNvPr id="3" name="Tijdelijke aanduiding voor tekst 2">
            <a:extLst>
              <a:ext uri="{FF2B5EF4-FFF2-40B4-BE49-F238E27FC236}">
                <a16:creationId xmlns:a16="http://schemas.microsoft.com/office/drawing/2014/main" id="{5E973619-2E6F-EF90-7F3A-DA48B464D071}"/>
              </a:ext>
            </a:extLst>
          </p:cNvPr>
          <p:cNvSpPr>
            <a:spLocks noGrp="1"/>
          </p:cNvSpPr>
          <p:nvPr>
            <p:ph type="body" sz="quarter" idx="12"/>
          </p:nvPr>
        </p:nvSpPr>
        <p:spPr/>
        <p:txBody>
          <a:bodyPr/>
          <a:lstStyle/>
          <a:p>
            <a:r>
              <a:rPr lang="nl-NL"/>
              <a:t>Basisdeel</a:t>
            </a:r>
          </a:p>
        </p:txBody>
      </p:sp>
      <p:sp>
        <p:nvSpPr>
          <p:cNvPr id="4" name="Rechthoek: afgeronde hoeken 3">
            <a:extLst>
              <a:ext uri="{FF2B5EF4-FFF2-40B4-BE49-F238E27FC236}">
                <a16:creationId xmlns:a16="http://schemas.microsoft.com/office/drawing/2014/main" id="{8E5DDAAC-5EF0-918E-4F95-77D1F8337F6F}"/>
              </a:ext>
            </a:extLst>
          </p:cNvPr>
          <p:cNvSpPr/>
          <p:nvPr/>
        </p:nvSpPr>
        <p:spPr>
          <a:xfrm>
            <a:off x="1656684" y="1887572"/>
            <a:ext cx="1800000" cy="8090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a:solidFill>
                  <a:schemeClr val="tx1"/>
                </a:solidFill>
              </a:rPr>
              <a:t>Proeve van bekwaamheid</a:t>
            </a:r>
          </a:p>
        </p:txBody>
      </p:sp>
      <p:sp>
        <p:nvSpPr>
          <p:cNvPr id="5" name="Rechthoek: afgeronde hoeken 4">
            <a:extLst>
              <a:ext uri="{FF2B5EF4-FFF2-40B4-BE49-F238E27FC236}">
                <a16:creationId xmlns:a16="http://schemas.microsoft.com/office/drawing/2014/main" id="{ABFA8648-E25E-ECDF-77C5-0928143B68B6}"/>
              </a:ext>
            </a:extLst>
          </p:cNvPr>
          <p:cNvSpPr/>
          <p:nvPr/>
        </p:nvSpPr>
        <p:spPr>
          <a:xfrm>
            <a:off x="3790950" y="1908478"/>
            <a:ext cx="1853468" cy="80907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b="1" dirty="0">
              <a:solidFill>
                <a:schemeClr val="tx1"/>
              </a:solidFill>
            </a:endParaRPr>
          </a:p>
          <a:p>
            <a:pPr algn="ctr"/>
            <a:r>
              <a:rPr lang="nl-NL" dirty="0">
                <a:solidFill>
                  <a:schemeClr val="tx1"/>
                </a:solidFill>
              </a:rPr>
              <a:t>Examenportfolio</a:t>
            </a:r>
          </a:p>
          <a:p>
            <a:pPr algn="ctr"/>
            <a:endParaRPr lang="nl-NL" dirty="0">
              <a:solidFill>
                <a:schemeClr val="tx1"/>
              </a:solidFill>
            </a:endParaRPr>
          </a:p>
        </p:txBody>
      </p:sp>
      <p:sp>
        <p:nvSpPr>
          <p:cNvPr id="6" name="Rechthoek: afgeronde hoeken 5">
            <a:extLst>
              <a:ext uri="{FF2B5EF4-FFF2-40B4-BE49-F238E27FC236}">
                <a16:creationId xmlns:a16="http://schemas.microsoft.com/office/drawing/2014/main" id="{482D3B76-597F-D9A4-10B6-EED071063CD1}"/>
              </a:ext>
            </a:extLst>
          </p:cNvPr>
          <p:cNvSpPr/>
          <p:nvPr/>
        </p:nvSpPr>
        <p:spPr>
          <a:xfrm>
            <a:off x="6032152" y="1884954"/>
            <a:ext cx="1800000" cy="809079"/>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dirty="0">
                <a:solidFill>
                  <a:schemeClr val="tx1"/>
                </a:solidFill>
              </a:rPr>
              <a:t>Contextvrij examenproject</a:t>
            </a:r>
          </a:p>
        </p:txBody>
      </p:sp>
      <p:sp>
        <p:nvSpPr>
          <p:cNvPr id="7" name="Rechthoek: afgeronde hoeken 6">
            <a:extLst>
              <a:ext uri="{FF2B5EF4-FFF2-40B4-BE49-F238E27FC236}">
                <a16:creationId xmlns:a16="http://schemas.microsoft.com/office/drawing/2014/main" id="{F822D324-D3B4-640F-5D83-01692AD71DF7}"/>
              </a:ext>
            </a:extLst>
          </p:cNvPr>
          <p:cNvSpPr/>
          <p:nvPr/>
        </p:nvSpPr>
        <p:spPr>
          <a:xfrm>
            <a:off x="8219886" y="1884953"/>
            <a:ext cx="1800000" cy="809079"/>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b="1" dirty="0">
              <a:solidFill>
                <a:schemeClr val="tx1"/>
              </a:solidFill>
            </a:endParaRPr>
          </a:p>
          <a:p>
            <a:pPr algn="ctr"/>
            <a:r>
              <a:rPr lang="nl-NL" dirty="0">
                <a:solidFill>
                  <a:schemeClr val="tx1"/>
                </a:solidFill>
              </a:rPr>
              <a:t>Examenproject</a:t>
            </a:r>
          </a:p>
          <a:p>
            <a:pPr algn="ctr"/>
            <a:endParaRPr lang="nl-NL" dirty="0">
              <a:solidFill>
                <a:schemeClr val="tx1"/>
              </a:solidFill>
            </a:endParaRPr>
          </a:p>
        </p:txBody>
      </p:sp>
      <p:sp>
        <p:nvSpPr>
          <p:cNvPr id="8" name="Tekstvak 7">
            <a:extLst>
              <a:ext uri="{FF2B5EF4-FFF2-40B4-BE49-F238E27FC236}">
                <a16:creationId xmlns:a16="http://schemas.microsoft.com/office/drawing/2014/main" id="{3ED1C524-9EC6-93D1-90FB-856F6CA15DE7}"/>
              </a:ext>
            </a:extLst>
          </p:cNvPr>
          <p:cNvSpPr txBox="1"/>
          <p:nvPr/>
        </p:nvSpPr>
        <p:spPr>
          <a:xfrm>
            <a:off x="1448686" y="3594247"/>
            <a:ext cx="9620250" cy="1200329"/>
          </a:xfrm>
          <a:prstGeom prst="rect">
            <a:avLst/>
          </a:prstGeom>
          <a:noFill/>
        </p:spPr>
        <p:txBody>
          <a:bodyPr wrap="square" rtlCol="0">
            <a:sp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Ik wil dat de afnamecondities makkelijk te borgen zijn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12" name="Rechthoek: afgeronde hoeken 11">
            <a:extLst>
              <a:ext uri="{FF2B5EF4-FFF2-40B4-BE49-F238E27FC236}">
                <a16:creationId xmlns:a16="http://schemas.microsoft.com/office/drawing/2014/main" id="{9E2BEBE9-C691-55C8-F3F7-E92514DD99C3}"/>
              </a:ext>
            </a:extLst>
          </p:cNvPr>
          <p:cNvSpPr/>
          <p:nvPr/>
        </p:nvSpPr>
        <p:spPr>
          <a:xfrm>
            <a:off x="1779270" y="4279219"/>
            <a:ext cx="2011680" cy="434234"/>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sz="1200" dirty="0">
                <a:solidFill>
                  <a:schemeClr val="tx1"/>
                </a:solidFill>
              </a:rPr>
              <a:t>Contextvrij examenproject</a:t>
            </a:r>
          </a:p>
        </p:txBody>
      </p:sp>
      <p:sp>
        <p:nvSpPr>
          <p:cNvPr id="14" name="Rechthoek: afgeronde hoeken 13">
            <a:extLst>
              <a:ext uri="{FF2B5EF4-FFF2-40B4-BE49-F238E27FC236}">
                <a16:creationId xmlns:a16="http://schemas.microsoft.com/office/drawing/2014/main" id="{0F047C12-D24B-0141-0428-B54C4199DC44}"/>
              </a:ext>
            </a:extLst>
          </p:cNvPr>
          <p:cNvSpPr/>
          <p:nvPr/>
        </p:nvSpPr>
        <p:spPr>
          <a:xfrm>
            <a:off x="4046460" y="4279219"/>
            <a:ext cx="2011680" cy="434234"/>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sz="1200" b="1" dirty="0">
              <a:solidFill>
                <a:schemeClr val="tx1"/>
              </a:solidFill>
            </a:endParaRPr>
          </a:p>
          <a:p>
            <a:pPr algn="ctr"/>
            <a:r>
              <a:rPr lang="nl-NL" sz="1200" dirty="0">
                <a:solidFill>
                  <a:schemeClr val="tx1"/>
                </a:solidFill>
              </a:rPr>
              <a:t>Examenproject</a:t>
            </a:r>
          </a:p>
          <a:p>
            <a:pPr algn="ctr"/>
            <a:endParaRPr lang="nl-NL" sz="1200" dirty="0">
              <a:solidFill>
                <a:schemeClr val="tx1"/>
              </a:solidFill>
            </a:endParaRPr>
          </a:p>
        </p:txBody>
      </p:sp>
    </p:spTree>
    <p:extLst>
      <p:ext uri="{BB962C8B-B14F-4D97-AF65-F5344CB8AC3E}">
        <p14:creationId xmlns:p14="http://schemas.microsoft.com/office/powerpoint/2010/main" val="162539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33E62-E0A0-CB85-786D-74DA7C2876D8}"/>
              </a:ext>
            </a:extLst>
          </p:cNvPr>
          <p:cNvSpPr>
            <a:spLocks noGrp="1"/>
          </p:cNvSpPr>
          <p:nvPr>
            <p:ph type="title"/>
          </p:nvPr>
        </p:nvSpPr>
        <p:spPr/>
        <p:txBody>
          <a:bodyPr/>
          <a:lstStyle/>
          <a:p>
            <a:r>
              <a:rPr lang="nl-NL" dirty="0"/>
              <a:t>Welke praktijkexamenvorm kies ik?</a:t>
            </a:r>
          </a:p>
        </p:txBody>
      </p:sp>
      <p:sp>
        <p:nvSpPr>
          <p:cNvPr id="3" name="Tijdelijke aanduiding voor tekst 2">
            <a:extLst>
              <a:ext uri="{FF2B5EF4-FFF2-40B4-BE49-F238E27FC236}">
                <a16:creationId xmlns:a16="http://schemas.microsoft.com/office/drawing/2014/main" id="{5E973619-2E6F-EF90-7F3A-DA48B464D071}"/>
              </a:ext>
            </a:extLst>
          </p:cNvPr>
          <p:cNvSpPr>
            <a:spLocks noGrp="1"/>
          </p:cNvSpPr>
          <p:nvPr>
            <p:ph type="body" sz="quarter" idx="12"/>
          </p:nvPr>
        </p:nvSpPr>
        <p:spPr/>
        <p:txBody>
          <a:bodyPr/>
          <a:lstStyle/>
          <a:p>
            <a:r>
              <a:rPr lang="nl-NL"/>
              <a:t>Basisdeel</a:t>
            </a:r>
          </a:p>
        </p:txBody>
      </p:sp>
      <p:sp>
        <p:nvSpPr>
          <p:cNvPr id="4" name="Rechthoek: afgeronde hoeken 3">
            <a:extLst>
              <a:ext uri="{FF2B5EF4-FFF2-40B4-BE49-F238E27FC236}">
                <a16:creationId xmlns:a16="http://schemas.microsoft.com/office/drawing/2014/main" id="{8E5DDAAC-5EF0-918E-4F95-77D1F8337F6F}"/>
              </a:ext>
            </a:extLst>
          </p:cNvPr>
          <p:cNvSpPr/>
          <p:nvPr/>
        </p:nvSpPr>
        <p:spPr>
          <a:xfrm>
            <a:off x="1656684" y="1887572"/>
            <a:ext cx="1800000" cy="8090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a:solidFill>
                  <a:schemeClr val="tx1"/>
                </a:solidFill>
              </a:rPr>
              <a:t>Proeve van bekwaamheid</a:t>
            </a:r>
          </a:p>
        </p:txBody>
      </p:sp>
      <p:sp>
        <p:nvSpPr>
          <p:cNvPr id="5" name="Rechthoek: afgeronde hoeken 4">
            <a:extLst>
              <a:ext uri="{FF2B5EF4-FFF2-40B4-BE49-F238E27FC236}">
                <a16:creationId xmlns:a16="http://schemas.microsoft.com/office/drawing/2014/main" id="{ABFA8648-E25E-ECDF-77C5-0928143B68B6}"/>
              </a:ext>
            </a:extLst>
          </p:cNvPr>
          <p:cNvSpPr/>
          <p:nvPr/>
        </p:nvSpPr>
        <p:spPr>
          <a:xfrm>
            <a:off x="3790950" y="1908478"/>
            <a:ext cx="1853468" cy="80907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b="1" dirty="0">
              <a:solidFill>
                <a:schemeClr val="tx1"/>
              </a:solidFill>
            </a:endParaRPr>
          </a:p>
          <a:p>
            <a:pPr algn="ctr"/>
            <a:r>
              <a:rPr lang="nl-NL" dirty="0">
                <a:solidFill>
                  <a:schemeClr val="tx1"/>
                </a:solidFill>
              </a:rPr>
              <a:t>Examenportfolio</a:t>
            </a:r>
          </a:p>
          <a:p>
            <a:pPr algn="ctr"/>
            <a:endParaRPr lang="nl-NL" dirty="0">
              <a:solidFill>
                <a:schemeClr val="tx1"/>
              </a:solidFill>
            </a:endParaRPr>
          </a:p>
        </p:txBody>
      </p:sp>
      <p:sp>
        <p:nvSpPr>
          <p:cNvPr id="6" name="Rechthoek: afgeronde hoeken 5">
            <a:extLst>
              <a:ext uri="{FF2B5EF4-FFF2-40B4-BE49-F238E27FC236}">
                <a16:creationId xmlns:a16="http://schemas.microsoft.com/office/drawing/2014/main" id="{482D3B76-597F-D9A4-10B6-EED071063CD1}"/>
              </a:ext>
            </a:extLst>
          </p:cNvPr>
          <p:cNvSpPr/>
          <p:nvPr/>
        </p:nvSpPr>
        <p:spPr>
          <a:xfrm>
            <a:off x="6032152" y="1884954"/>
            <a:ext cx="1800000" cy="809079"/>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dirty="0">
                <a:solidFill>
                  <a:schemeClr val="tx1"/>
                </a:solidFill>
              </a:rPr>
              <a:t>Contextvrij examenproject</a:t>
            </a:r>
          </a:p>
        </p:txBody>
      </p:sp>
      <p:sp>
        <p:nvSpPr>
          <p:cNvPr id="7" name="Rechthoek: afgeronde hoeken 6">
            <a:extLst>
              <a:ext uri="{FF2B5EF4-FFF2-40B4-BE49-F238E27FC236}">
                <a16:creationId xmlns:a16="http://schemas.microsoft.com/office/drawing/2014/main" id="{F822D324-D3B4-640F-5D83-01692AD71DF7}"/>
              </a:ext>
            </a:extLst>
          </p:cNvPr>
          <p:cNvSpPr/>
          <p:nvPr/>
        </p:nvSpPr>
        <p:spPr>
          <a:xfrm>
            <a:off x="8219886" y="1884953"/>
            <a:ext cx="1800000" cy="809079"/>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b="1" dirty="0">
              <a:solidFill>
                <a:schemeClr val="tx1"/>
              </a:solidFill>
            </a:endParaRPr>
          </a:p>
          <a:p>
            <a:pPr algn="ctr"/>
            <a:r>
              <a:rPr lang="nl-NL" dirty="0">
                <a:solidFill>
                  <a:schemeClr val="tx1"/>
                </a:solidFill>
              </a:rPr>
              <a:t>Examenproject</a:t>
            </a:r>
          </a:p>
          <a:p>
            <a:pPr algn="ctr"/>
            <a:endParaRPr lang="nl-NL" dirty="0">
              <a:solidFill>
                <a:schemeClr val="tx1"/>
              </a:solidFill>
            </a:endParaRPr>
          </a:p>
        </p:txBody>
      </p:sp>
      <p:sp>
        <p:nvSpPr>
          <p:cNvPr id="8" name="Tekstvak 7">
            <a:extLst>
              <a:ext uri="{FF2B5EF4-FFF2-40B4-BE49-F238E27FC236}">
                <a16:creationId xmlns:a16="http://schemas.microsoft.com/office/drawing/2014/main" id="{3ED1C524-9EC6-93D1-90FB-856F6CA15DE7}"/>
              </a:ext>
            </a:extLst>
          </p:cNvPr>
          <p:cNvSpPr txBox="1"/>
          <p:nvPr/>
        </p:nvSpPr>
        <p:spPr>
          <a:xfrm>
            <a:off x="1448686" y="3594247"/>
            <a:ext cx="9620250" cy="923330"/>
          </a:xfrm>
          <a:prstGeom prst="rect">
            <a:avLst/>
          </a:prstGeom>
          <a:noFill/>
        </p:spPr>
        <p:txBody>
          <a:bodyPr wrap="square" rtlCol="0">
            <a:sp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Er zijn weinig beoordelaars vanuit school beschikbaar</a:t>
            </a:r>
          </a:p>
        </p:txBody>
      </p:sp>
      <p:sp>
        <p:nvSpPr>
          <p:cNvPr id="15" name="Rechthoek: afgeronde hoeken 14">
            <a:extLst>
              <a:ext uri="{FF2B5EF4-FFF2-40B4-BE49-F238E27FC236}">
                <a16:creationId xmlns:a16="http://schemas.microsoft.com/office/drawing/2014/main" id="{A981D830-BC35-D4CF-166E-4F2CD40AF9E0}"/>
              </a:ext>
            </a:extLst>
          </p:cNvPr>
          <p:cNvSpPr/>
          <p:nvPr/>
        </p:nvSpPr>
        <p:spPr>
          <a:xfrm>
            <a:off x="1779270" y="4562770"/>
            <a:ext cx="2011680" cy="43423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200" dirty="0">
                <a:solidFill>
                  <a:schemeClr val="tx1"/>
                </a:solidFill>
              </a:rPr>
              <a:t>Proeve van bekwaamheid</a:t>
            </a:r>
          </a:p>
        </p:txBody>
      </p:sp>
    </p:spTree>
    <p:extLst>
      <p:ext uri="{BB962C8B-B14F-4D97-AF65-F5344CB8AC3E}">
        <p14:creationId xmlns:p14="http://schemas.microsoft.com/office/powerpoint/2010/main" val="164027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Verbindingslijn: gebogen 30">
            <a:extLst>
              <a:ext uri="{FF2B5EF4-FFF2-40B4-BE49-F238E27FC236}">
                <a16:creationId xmlns:a16="http://schemas.microsoft.com/office/drawing/2014/main" id="{33A15FE1-7C71-356C-773D-5E3244A1D0F4}"/>
              </a:ext>
            </a:extLst>
          </p:cNvPr>
          <p:cNvCxnSpPr>
            <a:cxnSpLocks/>
          </p:cNvCxnSpPr>
          <p:nvPr/>
        </p:nvCxnSpPr>
        <p:spPr>
          <a:xfrm rot="16200000" flipV="1">
            <a:off x="9728031" y="4150629"/>
            <a:ext cx="1083733" cy="778932"/>
          </a:xfrm>
          <a:prstGeom prst="bentConnector3">
            <a:avLst>
              <a:gd name="adj1" fmla="val 1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11566712" cy="483494"/>
          </a:xfrm>
        </p:spPr>
        <p:txBody>
          <a:bodyPr>
            <a:normAutofit fontScale="90000"/>
          </a:bodyPr>
          <a:lstStyle/>
          <a:p>
            <a:r>
              <a:rPr lang="nl-NL" sz="3000">
                <a:latin typeface="Verdana"/>
                <a:ea typeface="Verdana"/>
              </a:rPr>
              <a:t>B1-K1: Voert taken uit binnen de zakelijke dienstverlening</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3002829" cy="375712"/>
          </a:xfrm>
        </p:spPr>
        <p:txBody>
          <a:bodyPr>
            <a:normAutofit/>
          </a:bodyPr>
          <a:lstStyle/>
          <a:p>
            <a:r>
              <a:rPr lang="nl-NL">
                <a:latin typeface="Verdana"/>
                <a:ea typeface="Verdana"/>
              </a:rPr>
              <a:t>Basisdeel – niveau 4 </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4" name="Rechthoek: afgeronde hoeken 3">
            <a:extLst>
              <a:ext uri="{FF2B5EF4-FFF2-40B4-BE49-F238E27FC236}">
                <a16:creationId xmlns:a16="http://schemas.microsoft.com/office/drawing/2014/main" id="{536B2D90-7FC1-2F41-F368-0F60054B6E6A}"/>
              </a:ext>
            </a:extLst>
          </p:cNvPr>
          <p:cNvSpPr/>
          <p:nvPr/>
        </p:nvSpPr>
        <p:spPr>
          <a:xfrm>
            <a:off x="499682" y="2921000"/>
            <a:ext cx="1890740" cy="10159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a:solidFill>
                  <a:schemeClr val="tx1"/>
                </a:solidFill>
              </a:rPr>
              <a:t>Proeve van bekwaamheid 3</a:t>
            </a:r>
          </a:p>
        </p:txBody>
      </p:sp>
      <p:sp>
        <p:nvSpPr>
          <p:cNvPr id="5" name="Rechthoek: afgeronde hoeken 4">
            <a:extLst>
              <a:ext uri="{FF2B5EF4-FFF2-40B4-BE49-F238E27FC236}">
                <a16:creationId xmlns:a16="http://schemas.microsoft.com/office/drawing/2014/main" id="{F2256AF0-16D3-FA27-20C0-D332DF7FFA07}"/>
              </a:ext>
            </a:extLst>
          </p:cNvPr>
          <p:cNvSpPr/>
          <p:nvPr/>
        </p:nvSpPr>
        <p:spPr>
          <a:xfrm>
            <a:off x="2879828" y="2920999"/>
            <a:ext cx="1890740" cy="1015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dirty="0">
                <a:solidFill>
                  <a:schemeClr val="tx1"/>
                </a:solidFill>
              </a:rPr>
              <a:t>Portfolio- examen 3</a:t>
            </a:r>
          </a:p>
        </p:txBody>
      </p:sp>
      <p:sp>
        <p:nvSpPr>
          <p:cNvPr id="8" name="Rechthoek: afgeronde hoeken 7">
            <a:extLst>
              <a:ext uri="{FF2B5EF4-FFF2-40B4-BE49-F238E27FC236}">
                <a16:creationId xmlns:a16="http://schemas.microsoft.com/office/drawing/2014/main" id="{736C90D4-4A79-3191-D123-F0441BBFFEC4}"/>
              </a:ext>
            </a:extLst>
          </p:cNvPr>
          <p:cNvSpPr/>
          <p:nvPr/>
        </p:nvSpPr>
        <p:spPr>
          <a:xfrm>
            <a:off x="5252604" y="2919045"/>
            <a:ext cx="1890740" cy="1015999"/>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dirty="0">
                <a:solidFill>
                  <a:schemeClr val="tx1"/>
                </a:solidFill>
              </a:rPr>
              <a:t>Contextvrij examenproject 3</a:t>
            </a:r>
          </a:p>
        </p:txBody>
      </p:sp>
      <p:sp>
        <p:nvSpPr>
          <p:cNvPr id="9" name="Rechthoek: afgeronde hoeken 8">
            <a:extLst>
              <a:ext uri="{FF2B5EF4-FFF2-40B4-BE49-F238E27FC236}">
                <a16:creationId xmlns:a16="http://schemas.microsoft.com/office/drawing/2014/main" id="{40BC0414-00E7-F9C3-1C51-EAFF14F9D9D0}"/>
              </a:ext>
            </a:extLst>
          </p:cNvPr>
          <p:cNvSpPr/>
          <p:nvPr/>
        </p:nvSpPr>
        <p:spPr>
          <a:xfrm>
            <a:off x="7708152" y="2864032"/>
            <a:ext cx="2096878" cy="1015999"/>
          </a:xfrm>
          <a:prstGeom prst="roundRect">
            <a:avLst/>
          </a:prstGeom>
          <a:solidFill>
            <a:srgbClr val="E16F7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Examenproject 3 1A1</a:t>
            </a:r>
          </a:p>
        </p:txBody>
      </p:sp>
      <p:sp>
        <p:nvSpPr>
          <p:cNvPr id="25" name="Rechthoek: afgeronde hoeken 24">
            <a:extLst>
              <a:ext uri="{FF2B5EF4-FFF2-40B4-BE49-F238E27FC236}">
                <a16:creationId xmlns:a16="http://schemas.microsoft.com/office/drawing/2014/main" id="{DFA80327-0F5F-7D8C-0598-E893A024D5D8}"/>
              </a:ext>
            </a:extLst>
          </p:cNvPr>
          <p:cNvSpPr/>
          <p:nvPr/>
        </p:nvSpPr>
        <p:spPr>
          <a:xfrm>
            <a:off x="9982317" y="4742905"/>
            <a:ext cx="1698117" cy="535021"/>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600" dirty="0">
                <a:solidFill>
                  <a:schemeClr val="tx1"/>
                </a:solidFill>
              </a:rPr>
              <a:t>Proeftoets </a:t>
            </a:r>
          </a:p>
          <a:p>
            <a:pPr algn="ctr"/>
            <a:r>
              <a:rPr lang="nl-NL" sz="1600" dirty="0">
                <a:solidFill>
                  <a:schemeClr val="tx1"/>
                </a:solidFill>
              </a:rPr>
              <a:t>Niveau 4 – W1</a:t>
            </a:r>
          </a:p>
        </p:txBody>
      </p:sp>
      <p:sp>
        <p:nvSpPr>
          <p:cNvPr id="36" name="Rechthoek: afgeronde hoeken 35">
            <a:extLst>
              <a:ext uri="{FF2B5EF4-FFF2-40B4-BE49-F238E27FC236}">
                <a16:creationId xmlns:a16="http://schemas.microsoft.com/office/drawing/2014/main" id="{265CEEA8-29AF-F53E-AFB8-AAE514C1FC22}"/>
              </a:ext>
            </a:extLst>
          </p:cNvPr>
          <p:cNvSpPr/>
          <p:nvPr/>
        </p:nvSpPr>
        <p:spPr>
          <a:xfrm>
            <a:off x="7708152" y="4116061"/>
            <a:ext cx="2096878" cy="1015999"/>
          </a:xfrm>
          <a:prstGeom prst="roundRect">
            <a:avLst/>
          </a:prstGeom>
          <a:solidFill>
            <a:srgbClr val="E16F7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Examenproject 3 1B1</a:t>
            </a:r>
          </a:p>
        </p:txBody>
      </p:sp>
      <p:sp>
        <p:nvSpPr>
          <p:cNvPr id="6" name="Tekstvak 5">
            <a:extLst>
              <a:ext uri="{FF2B5EF4-FFF2-40B4-BE49-F238E27FC236}">
                <a16:creationId xmlns:a16="http://schemas.microsoft.com/office/drawing/2014/main" id="{C2F0DB3B-17E0-7B41-861D-1D2AA9F529C8}"/>
              </a:ext>
            </a:extLst>
          </p:cNvPr>
          <p:cNvSpPr txBox="1"/>
          <p:nvPr/>
        </p:nvSpPr>
        <p:spPr>
          <a:xfrm>
            <a:off x="499682" y="1415218"/>
            <a:ext cx="11412126" cy="978729"/>
          </a:xfrm>
          <a:prstGeom prst="rect">
            <a:avLst/>
          </a:prstGeom>
          <a:noFill/>
        </p:spPr>
        <p:txBody>
          <a:bodyPr wrap="square" rtlCol="0">
            <a:spAutoFit/>
          </a:bodyPr>
          <a:lstStyle/>
          <a:p>
            <a:pPr>
              <a:lnSpc>
                <a:spcPct val="90000"/>
              </a:lnSpc>
              <a:spcBef>
                <a:spcPct val="0"/>
              </a:spcBef>
            </a:pPr>
            <a:r>
              <a:rPr lang="nl-NL" sz="1600" b="1">
                <a:solidFill>
                  <a:schemeClr val="accent1"/>
                </a:solidFill>
                <a:latin typeface="Verdana"/>
                <a:ea typeface="Verdana"/>
              </a:rPr>
              <a:t>B1-K1-W1: Treedt op als aanspreekpunt voor klanten</a:t>
            </a:r>
            <a:br>
              <a:rPr lang="nl-NL" sz="1600" b="1">
                <a:solidFill>
                  <a:schemeClr val="accent1"/>
                </a:solidFill>
                <a:latin typeface="Verdana"/>
                <a:ea typeface="Verdana"/>
              </a:rPr>
            </a:br>
            <a:r>
              <a:rPr lang="nl-NL" sz="1600" b="1">
                <a:solidFill>
                  <a:schemeClr val="accent1"/>
                </a:solidFill>
                <a:latin typeface="Verdana"/>
                <a:ea typeface="Verdana"/>
              </a:rPr>
              <a:t>B1-K1-W2: Verzorgt zakelijke communicatie</a:t>
            </a:r>
            <a:br>
              <a:rPr lang="nl-NL" sz="1600" b="1">
                <a:solidFill>
                  <a:schemeClr val="accent1"/>
                </a:solidFill>
                <a:latin typeface="Verdana"/>
                <a:ea typeface="Verdana"/>
              </a:rPr>
            </a:br>
            <a:r>
              <a:rPr lang="nl-NL" sz="1600" b="1">
                <a:solidFill>
                  <a:schemeClr val="accent1"/>
                </a:solidFill>
                <a:latin typeface="Verdana"/>
                <a:ea typeface="Verdana"/>
              </a:rPr>
              <a:t>B1-K1-W3: Verwerkt gegevens</a:t>
            </a:r>
            <a:br>
              <a:rPr lang="nl-NL" sz="1600" b="1">
                <a:solidFill>
                  <a:schemeClr val="accent1"/>
                </a:solidFill>
                <a:latin typeface="Verdana"/>
                <a:ea typeface="Verdana"/>
              </a:rPr>
            </a:br>
            <a:r>
              <a:rPr lang="nl-NL" sz="1600" b="1">
                <a:solidFill>
                  <a:schemeClr val="accent1"/>
                </a:solidFill>
                <a:latin typeface="Verdana"/>
                <a:ea typeface="Verdana"/>
              </a:rPr>
              <a:t>B1-K1-W4: Werkt aan producten/opdrachten binnen geld-, goederen- en informatiebeweging</a:t>
            </a:r>
          </a:p>
        </p:txBody>
      </p:sp>
      <p:sp>
        <p:nvSpPr>
          <p:cNvPr id="10" name="Rechthoek: afgeronde hoeken 9">
            <a:extLst>
              <a:ext uri="{FF2B5EF4-FFF2-40B4-BE49-F238E27FC236}">
                <a16:creationId xmlns:a16="http://schemas.microsoft.com/office/drawing/2014/main" id="{944A9E6B-E2B9-99E0-3688-676D8876357B}"/>
              </a:ext>
            </a:extLst>
          </p:cNvPr>
          <p:cNvSpPr/>
          <p:nvPr/>
        </p:nvSpPr>
        <p:spPr>
          <a:xfrm>
            <a:off x="9982317" y="5280530"/>
            <a:ext cx="1698117" cy="531877"/>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Proeftoets </a:t>
            </a:r>
          </a:p>
          <a:p>
            <a:pPr algn="ctr"/>
            <a:r>
              <a:rPr lang="nl-NL" dirty="0">
                <a:solidFill>
                  <a:schemeClr val="tx1"/>
                </a:solidFill>
              </a:rPr>
              <a:t>Niveau 4 – W2</a:t>
            </a:r>
          </a:p>
        </p:txBody>
      </p:sp>
      <p:sp>
        <p:nvSpPr>
          <p:cNvPr id="14" name="Rechthoek: afgeronde hoeken 13">
            <a:extLst>
              <a:ext uri="{FF2B5EF4-FFF2-40B4-BE49-F238E27FC236}">
                <a16:creationId xmlns:a16="http://schemas.microsoft.com/office/drawing/2014/main" id="{7091FEA6-A0E4-EAD3-B61D-42B1B85B4939}"/>
              </a:ext>
            </a:extLst>
          </p:cNvPr>
          <p:cNvSpPr/>
          <p:nvPr/>
        </p:nvSpPr>
        <p:spPr>
          <a:xfrm>
            <a:off x="9982316" y="5800723"/>
            <a:ext cx="1698117" cy="534481"/>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Proeftoets </a:t>
            </a:r>
          </a:p>
          <a:p>
            <a:pPr algn="ctr"/>
            <a:r>
              <a:rPr lang="nl-NL" dirty="0">
                <a:solidFill>
                  <a:schemeClr val="tx1"/>
                </a:solidFill>
              </a:rPr>
              <a:t>Niveau 4 – W3</a:t>
            </a:r>
          </a:p>
        </p:txBody>
      </p:sp>
      <p:sp>
        <p:nvSpPr>
          <p:cNvPr id="15" name="Rechthoek: afgeronde hoeken 14">
            <a:extLst>
              <a:ext uri="{FF2B5EF4-FFF2-40B4-BE49-F238E27FC236}">
                <a16:creationId xmlns:a16="http://schemas.microsoft.com/office/drawing/2014/main" id="{FC151597-A8CF-E3F5-B033-F6BAEC52C07E}"/>
              </a:ext>
            </a:extLst>
          </p:cNvPr>
          <p:cNvSpPr/>
          <p:nvPr/>
        </p:nvSpPr>
        <p:spPr>
          <a:xfrm>
            <a:off x="9982317" y="6323519"/>
            <a:ext cx="1698117" cy="534481"/>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Proeftoets </a:t>
            </a:r>
          </a:p>
          <a:p>
            <a:pPr algn="ctr"/>
            <a:r>
              <a:rPr lang="nl-NL" dirty="0">
                <a:solidFill>
                  <a:schemeClr val="tx1"/>
                </a:solidFill>
              </a:rPr>
              <a:t>Niveau 4 – W4</a:t>
            </a:r>
          </a:p>
        </p:txBody>
      </p:sp>
    </p:spTree>
    <p:extLst>
      <p:ext uri="{BB962C8B-B14F-4D97-AF65-F5344CB8AC3E}">
        <p14:creationId xmlns:p14="http://schemas.microsoft.com/office/powerpoint/2010/main" val="32880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2526538" cy="375712"/>
          </a:xfrm>
        </p:spPr>
        <p:txBody>
          <a:bodyPr>
            <a:normAutofit/>
          </a:bodyPr>
          <a:lstStyle/>
          <a:p>
            <a:r>
              <a:rPr lang="nl-NL">
                <a:latin typeface="Verdana"/>
                <a:ea typeface="Verdana"/>
              </a:rPr>
              <a:t>Basisdeel – niveau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2" name="Titel 1">
            <a:extLst>
              <a:ext uri="{FF2B5EF4-FFF2-40B4-BE49-F238E27FC236}">
                <a16:creationId xmlns:a16="http://schemas.microsoft.com/office/drawing/2014/main" id="{379647A6-76E4-2E7A-5E31-6C8DF83FBB1B}"/>
              </a:ext>
            </a:extLst>
          </p:cNvPr>
          <p:cNvSpPr>
            <a:spLocks noGrp="1"/>
          </p:cNvSpPr>
          <p:nvPr>
            <p:ph type="title"/>
          </p:nvPr>
        </p:nvSpPr>
        <p:spPr>
          <a:xfrm>
            <a:off x="320488" y="908537"/>
            <a:ext cx="7918944" cy="483494"/>
          </a:xfrm>
        </p:spPr>
        <p:txBody>
          <a:bodyPr>
            <a:normAutofit fontScale="90000"/>
          </a:bodyPr>
          <a:lstStyle/>
          <a:p>
            <a:r>
              <a:rPr lang="en-US" sz="3000" err="1">
                <a:latin typeface="Verdana"/>
                <a:ea typeface="Verdana"/>
              </a:rPr>
              <a:t>Vaardigheidsexamens</a:t>
            </a:r>
            <a:endParaRPr lang="nl-NL" sz="3000"/>
          </a:p>
        </p:txBody>
      </p:sp>
      <p:sp>
        <p:nvSpPr>
          <p:cNvPr id="4" name="Rechthoek: afgeronde hoeken 3">
            <a:extLst>
              <a:ext uri="{FF2B5EF4-FFF2-40B4-BE49-F238E27FC236}">
                <a16:creationId xmlns:a16="http://schemas.microsoft.com/office/drawing/2014/main" id="{2CE437B1-F8C3-C1FC-C3C7-DB120623D5CB}"/>
              </a:ext>
            </a:extLst>
          </p:cNvPr>
          <p:cNvSpPr/>
          <p:nvPr/>
        </p:nvSpPr>
        <p:spPr>
          <a:xfrm>
            <a:off x="2874343" y="2413001"/>
            <a:ext cx="1890740" cy="1015999"/>
          </a:xfrm>
          <a:prstGeom prst="roundRect">
            <a:avLst/>
          </a:prstGeom>
          <a:solidFill>
            <a:srgbClr val="FFCC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a:solidFill>
                  <a:schemeClr val="tx1"/>
                </a:solidFill>
              </a:rPr>
              <a:t>VE1 Engels</a:t>
            </a:r>
          </a:p>
        </p:txBody>
      </p:sp>
      <p:sp>
        <p:nvSpPr>
          <p:cNvPr id="9" name="Tijdelijke aanduiding voor tekst 2">
            <a:extLst>
              <a:ext uri="{FF2B5EF4-FFF2-40B4-BE49-F238E27FC236}">
                <a16:creationId xmlns:a16="http://schemas.microsoft.com/office/drawing/2014/main" id="{61EE9756-E4C9-EC19-7A77-819D95198B90}"/>
              </a:ext>
            </a:extLst>
          </p:cNvPr>
          <p:cNvSpPr txBox="1">
            <a:spLocks/>
          </p:cNvSpPr>
          <p:nvPr/>
        </p:nvSpPr>
        <p:spPr>
          <a:xfrm>
            <a:off x="2985341" y="3764125"/>
            <a:ext cx="1861802" cy="1850788"/>
          </a:xfrm>
          <a:prstGeom prst="rect">
            <a:avLst/>
          </a:prstGeom>
          <a:ln>
            <a:noFill/>
          </a:ln>
        </p:spPr>
        <p:txBody>
          <a:bodyPr vert="horz" lIns="0" tIns="0" rIns="0" bIns="0" rtlCol="0" anchor="t">
            <a:normAutofit lnSpcReduction="10000"/>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Papier</a:t>
            </a:r>
          </a:p>
          <a:p>
            <a:pPr marL="285750" indent="-285750">
              <a:lnSpc>
                <a:spcPct val="100000"/>
              </a:lnSpc>
              <a:buFont typeface="Arial" panose="020B0604020202020204" pitchFamily="34" charset="0"/>
              <a:buChar char="•"/>
            </a:pPr>
            <a:endParaRPr lang="nl-NL">
              <a:solidFill>
                <a:schemeClr val="accent6">
                  <a:lumMod val="50000"/>
                </a:schemeClr>
              </a:solidFill>
              <a:latin typeface="+mj-lt"/>
              <a:ea typeface="Verdana"/>
            </a:endParaRPr>
          </a:p>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2 versies</a:t>
            </a:r>
          </a:p>
          <a:p>
            <a:pPr marL="285750" indent="-285750">
              <a:lnSpc>
                <a:spcPct val="100000"/>
              </a:lnSpc>
              <a:buFont typeface="Arial" panose="020B0604020202020204" pitchFamily="34" charset="0"/>
              <a:buChar char="•"/>
            </a:pPr>
            <a:endParaRPr lang="nl-NL">
              <a:solidFill>
                <a:schemeClr val="accent6">
                  <a:lumMod val="50000"/>
                </a:schemeClr>
              </a:solidFill>
              <a:latin typeface="+mj-lt"/>
              <a:ea typeface="Verdana"/>
            </a:endParaRPr>
          </a:p>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proeftoets</a:t>
            </a:r>
          </a:p>
          <a:p>
            <a:pPr marL="285750" indent="-285750">
              <a:lnSpc>
                <a:spcPct val="100000"/>
              </a:lnSpc>
              <a:buFont typeface="Arial" panose="020B0604020202020204" pitchFamily="34" charset="0"/>
              <a:buChar char="•"/>
            </a:pPr>
            <a:endParaRPr lang="nl-NL">
              <a:solidFill>
                <a:schemeClr val="accent6">
                  <a:lumMod val="50000"/>
                </a:schemeClr>
              </a:solidFill>
            </a:endParaRPr>
          </a:p>
        </p:txBody>
      </p:sp>
      <p:sp>
        <p:nvSpPr>
          <p:cNvPr id="6" name="Rechthoek 5">
            <a:extLst>
              <a:ext uri="{FF2B5EF4-FFF2-40B4-BE49-F238E27FC236}">
                <a16:creationId xmlns:a16="http://schemas.microsoft.com/office/drawing/2014/main" id="{F178DF6D-090E-0ED2-E842-C5F8FAA5F434}"/>
              </a:ext>
            </a:extLst>
          </p:cNvPr>
          <p:cNvSpPr/>
          <p:nvPr/>
        </p:nvSpPr>
        <p:spPr>
          <a:xfrm rot="1555422">
            <a:off x="2415069" y="5429366"/>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maart ‘23</a:t>
            </a:r>
          </a:p>
        </p:txBody>
      </p:sp>
    </p:spTree>
    <p:extLst>
      <p:ext uri="{BB962C8B-B14F-4D97-AF65-F5344CB8AC3E}">
        <p14:creationId xmlns:p14="http://schemas.microsoft.com/office/powerpoint/2010/main" val="3742938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Verbindingslijn: gebogen 30">
            <a:extLst>
              <a:ext uri="{FF2B5EF4-FFF2-40B4-BE49-F238E27FC236}">
                <a16:creationId xmlns:a16="http://schemas.microsoft.com/office/drawing/2014/main" id="{33A15FE1-7C71-356C-773D-5E3244A1D0F4}"/>
              </a:ext>
            </a:extLst>
          </p:cNvPr>
          <p:cNvCxnSpPr>
            <a:cxnSpLocks/>
          </p:cNvCxnSpPr>
          <p:nvPr/>
        </p:nvCxnSpPr>
        <p:spPr>
          <a:xfrm rot="16200000" flipV="1">
            <a:off x="9728031" y="4150629"/>
            <a:ext cx="1083733" cy="778932"/>
          </a:xfrm>
          <a:prstGeom prst="bentConnector3">
            <a:avLst>
              <a:gd name="adj1" fmla="val 1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11566712" cy="483494"/>
          </a:xfrm>
        </p:spPr>
        <p:txBody>
          <a:bodyPr>
            <a:normAutofit fontScale="90000"/>
          </a:bodyPr>
          <a:lstStyle/>
          <a:p>
            <a:r>
              <a:rPr lang="nl-NL" sz="3000">
                <a:latin typeface="Verdana"/>
                <a:ea typeface="Verdana"/>
              </a:rPr>
              <a:t>B1-K1: Voert taken uit binnen de zakelijke dienstverlening</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3002829" cy="375712"/>
          </a:xfrm>
        </p:spPr>
        <p:txBody>
          <a:bodyPr>
            <a:normAutofit/>
          </a:bodyPr>
          <a:lstStyle/>
          <a:p>
            <a:r>
              <a:rPr lang="nl-NL">
                <a:latin typeface="Verdana"/>
                <a:ea typeface="Verdana"/>
              </a:rPr>
              <a:t>Basisdeel – niveau 3 </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4" name="Rechthoek: afgeronde hoeken 3">
            <a:extLst>
              <a:ext uri="{FF2B5EF4-FFF2-40B4-BE49-F238E27FC236}">
                <a16:creationId xmlns:a16="http://schemas.microsoft.com/office/drawing/2014/main" id="{536B2D90-7FC1-2F41-F368-0F60054B6E6A}"/>
              </a:ext>
            </a:extLst>
          </p:cNvPr>
          <p:cNvSpPr/>
          <p:nvPr/>
        </p:nvSpPr>
        <p:spPr>
          <a:xfrm>
            <a:off x="499682" y="2921000"/>
            <a:ext cx="1890740" cy="10159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a:solidFill>
                  <a:schemeClr val="tx1"/>
                </a:solidFill>
              </a:rPr>
              <a:t>Proeve van bekwaamheid 2</a:t>
            </a:r>
          </a:p>
        </p:txBody>
      </p:sp>
      <p:sp>
        <p:nvSpPr>
          <p:cNvPr id="5" name="Rechthoek: afgeronde hoeken 4">
            <a:extLst>
              <a:ext uri="{FF2B5EF4-FFF2-40B4-BE49-F238E27FC236}">
                <a16:creationId xmlns:a16="http://schemas.microsoft.com/office/drawing/2014/main" id="{F2256AF0-16D3-FA27-20C0-D332DF7FFA07}"/>
              </a:ext>
            </a:extLst>
          </p:cNvPr>
          <p:cNvSpPr/>
          <p:nvPr/>
        </p:nvSpPr>
        <p:spPr>
          <a:xfrm>
            <a:off x="2879828" y="2920999"/>
            <a:ext cx="1890740" cy="1015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dirty="0">
                <a:solidFill>
                  <a:schemeClr val="tx1"/>
                </a:solidFill>
              </a:rPr>
              <a:t>Portfolio- examen 2</a:t>
            </a:r>
          </a:p>
        </p:txBody>
      </p:sp>
      <p:sp>
        <p:nvSpPr>
          <p:cNvPr id="8" name="Rechthoek: afgeronde hoeken 7">
            <a:extLst>
              <a:ext uri="{FF2B5EF4-FFF2-40B4-BE49-F238E27FC236}">
                <a16:creationId xmlns:a16="http://schemas.microsoft.com/office/drawing/2014/main" id="{736C90D4-4A79-3191-D123-F0441BBFFEC4}"/>
              </a:ext>
            </a:extLst>
          </p:cNvPr>
          <p:cNvSpPr/>
          <p:nvPr/>
        </p:nvSpPr>
        <p:spPr>
          <a:xfrm>
            <a:off x="5252604" y="2919045"/>
            <a:ext cx="1890740" cy="1015999"/>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dirty="0">
                <a:solidFill>
                  <a:schemeClr val="tx1"/>
                </a:solidFill>
              </a:rPr>
              <a:t>Contextvrij examenproject 2</a:t>
            </a:r>
          </a:p>
        </p:txBody>
      </p:sp>
      <p:sp>
        <p:nvSpPr>
          <p:cNvPr id="9" name="Rechthoek: afgeronde hoeken 8">
            <a:extLst>
              <a:ext uri="{FF2B5EF4-FFF2-40B4-BE49-F238E27FC236}">
                <a16:creationId xmlns:a16="http://schemas.microsoft.com/office/drawing/2014/main" id="{40BC0414-00E7-F9C3-1C51-EAFF14F9D9D0}"/>
              </a:ext>
            </a:extLst>
          </p:cNvPr>
          <p:cNvSpPr/>
          <p:nvPr/>
        </p:nvSpPr>
        <p:spPr>
          <a:xfrm>
            <a:off x="7708152" y="2864032"/>
            <a:ext cx="2096878" cy="1015999"/>
          </a:xfrm>
          <a:prstGeom prst="roundRect">
            <a:avLst/>
          </a:prstGeom>
          <a:solidFill>
            <a:srgbClr val="E16F7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Examenproject 2 1A1</a:t>
            </a:r>
          </a:p>
        </p:txBody>
      </p:sp>
      <p:sp>
        <p:nvSpPr>
          <p:cNvPr id="25" name="Rechthoek: afgeronde hoeken 24">
            <a:extLst>
              <a:ext uri="{FF2B5EF4-FFF2-40B4-BE49-F238E27FC236}">
                <a16:creationId xmlns:a16="http://schemas.microsoft.com/office/drawing/2014/main" id="{DFA80327-0F5F-7D8C-0598-E893A024D5D8}"/>
              </a:ext>
            </a:extLst>
          </p:cNvPr>
          <p:cNvSpPr/>
          <p:nvPr/>
        </p:nvSpPr>
        <p:spPr>
          <a:xfrm>
            <a:off x="9982317" y="4742905"/>
            <a:ext cx="1698117" cy="535021"/>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600" dirty="0">
                <a:solidFill>
                  <a:schemeClr val="tx1"/>
                </a:solidFill>
              </a:rPr>
              <a:t>Proeftoets </a:t>
            </a:r>
          </a:p>
          <a:p>
            <a:pPr algn="ctr"/>
            <a:r>
              <a:rPr lang="nl-NL" sz="1600" dirty="0">
                <a:solidFill>
                  <a:schemeClr val="tx1"/>
                </a:solidFill>
              </a:rPr>
              <a:t>Niveau 3 – W1</a:t>
            </a:r>
          </a:p>
        </p:txBody>
      </p:sp>
      <p:sp>
        <p:nvSpPr>
          <p:cNvPr id="36" name="Rechthoek: afgeronde hoeken 35">
            <a:extLst>
              <a:ext uri="{FF2B5EF4-FFF2-40B4-BE49-F238E27FC236}">
                <a16:creationId xmlns:a16="http://schemas.microsoft.com/office/drawing/2014/main" id="{265CEEA8-29AF-F53E-AFB8-AAE514C1FC22}"/>
              </a:ext>
            </a:extLst>
          </p:cNvPr>
          <p:cNvSpPr/>
          <p:nvPr/>
        </p:nvSpPr>
        <p:spPr>
          <a:xfrm>
            <a:off x="7708152" y="4116061"/>
            <a:ext cx="2096878" cy="1015999"/>
          </a:xfrm>
          <a:prstGeom prst="roundRect">
            <a:avLst/>
          </a:prstGeom>
          <a:solidFill>
            <a:srgbClr val="E16F7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Examenproject 2 1B1</a:t>
            </a:r>
          </a:p>
        </p:txBody>
      </p:sp>
      <p:sp>
        <p:nvSpPr>
          <p:cNvPr id="6" name="Tekstvak 5">
            <a:extLst>
              <a:ext uri="{FF2B5EF4-FFF2-40B4-BE49-F238E27FC236}">
                <a16:creationId xmlns:a16="http://schemas.microsoft.com/office/drawing/2014/main" id="{C2F0DB3B-17E0-7B41-861D-1D2AA9F529C8}"/>
              </a:ext>
            </a:extLst>
          </p:cNvPr>
          <p:cNvSpPr txBox="1"/>
          <p:nvPr/>
        </p:nvSpPr>
        <p:spPr>
          <a:xfrm>
            <a:off x="499682" y="1415218"/>
            <a:ext cx="11412126" cy="978729"/>
          </a:xfrm>
          <a:prstGeom prst="rect">
            <a:avLst/>
          </a:prstGeom>
          <a:noFill/>
        </p:spPr>
        <p:txBody>
          <a:bodyPr wrap="square" rtlCol="0">
            <a:spAutoFit/>
          </a:bodyPr>
          <a:lstStyle/>
          <a:p>
            <a:pPr>
              <a:lnSpc>
                <a:spcPct val="90000"/>
              </a:lnSpc>
              <a:spcBef>
                <a:spcPct val="0"/>
              </a:spcBef>
            </a:pPr>
            <a:r>
              <a:rPr lang="nl-NL" sz="1600" b="1">
                <a:solidFill>
                  <a:schemeClr val="accent1"/>
                </a:solidFill>
                <a:latin typeface="Verdana"/>
                <a:ea typeface="Verdana"/>
              </a:rPr>
              <a:t>B1-K1-W1: Treedt op als aanspreekpunt voor klanten</a:t>
            </a:r>
            <a:br>
              <a:rPr lang="nl-NL" sz="1600" b="1">
                <a:solidFill>
                  <a:schemeClr val="accent1"/>
                </a:solidFill>
                <a:latin typeface="Verdana"/>
                <a:ea typeface="Verdana"/>
              </a:rPr>
            </a:br>
            <a:r>
              <a:rPr lang="nl-NL" sz="1600" b="1">
                <a:solidFill>
                  <a:schemeClr val="accent1"/>
                </a:solidFill>
                <a:latin typeface="Verdana"/>
                <a:ea typeface="Verdana"/>
              </a:rPr>
              <a:t>B1-K1-W2: Verzorgt zakelijke communicatie</a:t>
            </a:r>
            <a:br>
              <a:rPr lang="nl-NL" sz="1600" b="1">
                <a:solidFill>
                  <a:schemeClr val="accent1"/>
                </a:solidFill>
                <a:latin typeface="Verdana"/>
                <a:ea typeface="Verdana"/>
              </a:rPr>
            </a:br>
            <a:r>
              <a:rPr lang="nl-NL" sz="1600" b="1">
                <a:solidFill>
                  <a:schemeClr val="accent1"/>
                </a:solidFill>
                <a:latin typeface="Verdana"/>
                <a:ea typeface="Verdana"/>
              </a:rPr>
              <a:t>B1-K1-W3: Verwerkt gegevens</a:t>
            </a:r>
            <a:br>
              <a:rPr lang="nl-NL" sz="1600" b="1">
                <a:solidFill>
                  <a:schemeClr val="accent1"/>
                </a:solidFill>
                <a:latin typeface="Verdana"/>
                <a:ea typeface="Verdana"/>
              </a:rPr>
            </a:br>
            <a:r>
              <a:rPr lang="nl-NL" sz="1600" b="1">
                <a:solidFill>
                  <a:schemeClr val="accent1"/>
                </a:solidFill>
                <a:latin typeface="Verdana"/>
                <a:ea typeface="Verdana"/>
              </a:rPr>
              <a:t>B1-K1-W4: Werkt aan producten/opdrachten binnen geld-, goederen- en informatiebeweging</a:t>
            </a:r>
          </a:p>
        </p:txBody>
      </p:sp>
      <p:sp>
        <p:nvSpPr>
          <p:cNvPr id="10" name="Rechthoek: afgeronde hoeken 9">
            <a:extLst>
              <a:ext uri="{FF2B5EF4-FFF2-40B4-BE49-F238E27FC236}">
                <a16:creationId xmlns:a16="http://schemas.microsoft.com/office/drawing/2014/main" id="{944A9E6B-E2B9-99E0-3688-676D8876357B}"/>
              </a:ext>
            </a:extLst>
          </p:cNvPr>
          <p:cNvSpPr/>
          <p:nvPr/>
        </p:nvSpPr>
        <p:spPr>
          <a:xfrm>
            <a:off x="9982317" y="5280530"/>
            <a:ext cx="1698117" cy="531877"/>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Proeftoets </a:t>
            </a:r>
          </a:p>
          <a:p>
            <a:pPr algn="ctr"/>
            <a:r>
              <a:rPr lang="nl-NL" dirty="0">
                <a:solidFill>
                  <a:schemeClr val="tx1"/>
                </a:solidFill>
              </a:rPr>
              <a:t>Niveau 3 – W2</a:t>
            </a:r>
          </a:p>
        </p:txBody>
      </p:sp>
      <p:sp>
        <p:nvSpPr>
          <p:cNvPr id="14" name="Rechthoek: afgeronde hoeken 13">
            <a:extLst>
              <a:ext uri="{FF2B5EF4-FFF2-40B4-BE49-F238E27FC236}">
                <a16:creationId xmlns:a16="http://schemas.microsoft.com/office/drawing/2014/main" id="{7091FEA6-A0E4-EAD3-B61D-42B1B85B4939}"/>
              </a:ext>
            </a:extLst>
          </p:cNvPr>
          <p:cNvSpPr/>
          <p:nvPr/>
        </p:nvSpPr>
        <p:spPr>
          <a:xfrm>
            <a:off x="9982316" y="5800723"/>
            <a:ext cx="1698117" cy="534481"/>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Proeftoets </a:t>
            </a:r>
          </a:p>
          <a:p>
            <a:pPr algn="ctr"/>
            <a:r>
              <a:rPr lang="nl-NL" dirty="0">
                <a:solidFill>
                  <a:schemeClr val="tx1"/>
                </a:solidFill>
              </a:rPr>
              <a:t>Niveau 3 – W3</a:t>
            </a:r>
          </a:p>
        </p:txBody>
      </p:sp>
      <p:sp>
        <p:nvSpPr>
          <p:cNvPr id="15" name="Rechthoek: afgeronde hoeken 14">
            <a:extLst>
              <a:ext uri="{FF2B5EF4-FFF2-40B4-BE49-F238E27FC236}">
                <a16:creationId xmlns:a16="http://schemas.microsoft.com/office/drawing/2014/main" id="{FC151597-A8CF-E3F5-B033-F6BAEC52C07E}"/>
              </a:ext>
            </a:extLst>
          </p:cNvPr>
          <p:cNvSpPr/>
          <p:nvPr/>
        </p:nvSpPr>
        <p:spPr>
          <a:xfrm>
            <a:off x="9982317" y="6323519"/>
            <a:ext cx="1698117" cy="534481"/>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Proeftoets </a:t>
            </a:r>
          </a:p>
          <a:p>
            <a:pPr algn="ctr"/>
            <a:r>
              <a:rPr lang="nl-NL" dirty="0">
                <a:solidFill>
                  <a:schemeClr val="tx1"/>
                </a:solidFill>
              </a:rPr>
              <a:t>Niveau 3 – W4</a:t>
            </a:r>
          </a:p>
        </p:txBody>
      </p:sp>
    </p:spTree>
    <p:extLst>
      <p:ext uri="{BB962C8B-B14F-4D97-AF65-F5344CB8AC3E}">
        <p14:creationId xmlns:p14="http://schemas.microsoft.com/office/powerpoint/2010/main" val="766803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6342529" cy="483494"/>
          </a:xfrm>
        </p:spPr>
        <p:txBody>
          <a:bodyPr>
            <a:normAutofit/>
          </a:bodyPr>
          <a:lstStyle/>
          <a:p>
            <a:r>
              <a:rPr lang="nl-NL" sz="2800">
                <a:latin typeface="Verdana"/>
                <a:ea typeface="Verdana"/>
              </a:rPr>
              <a:t>Doorstroomexamen</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4094326" cy="375712"/>
          </a:xfrm>
        </p:spPr>
        <p:txBody>
          <a:bodyPr/>
          <a:lstStyle/>
          <a:p>
            <a:r>
              <a:rPr lang="nl-NL">
                <a:latin typeface="Verdana"/>
                <a:ea typeface="Verdana"/>
              </a:rPr>
              <a:t>Basisdeel niveau 3 </a:t>
            </a:r>
            <a:r>
              <a:rPr lang="nl-NL">
                <a:latin typeface="Verdana"/>
                <a:ea typeface="Verdana"/>
                <a:sym typeface="Wingdings" panose="05000000000000000000" pitchFamily="2" charset="2"/>
              </a:rPr>
              <a:t> niveau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9" name="Rechthoek: afgeronde hoeken 8">
            <a:extLst>
              <a:ext uri="{FF2B5EF4-FFF2-40B4-BE49-F238E27FC236}">
                <a16:creationId xmlns:a16="http://schemas.microsoft.com/office/drawing/2014/main" id="{40BC0414-00E7-F9C3-1C51-EAFF14F9D9D0}"/>
              </a:ext>
            </a:extLst>
          </p:cNvPr>
          <p:cNvSpPr/>
          <p:nvPr/>
        </p:nvSpPr>
        <p:spPr>
          <a:xfrm>
            <a:off x="2424247" y="2105482"/>
            <a:ext cx="2096878" cy="10159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a:t>Examenproject doorstroom 1A1</a:t>
            </a:r>
          </a:p>
          <a:p>
            <a:pPr algn="ctr"/>
            <a:r>
              <a:rPr lang="nl-NL"/>
              <a:t>Office skills</a:t>
            </a:r>
          </a:p>
        </p:txBody>
      </p:sp>
      <p:sp>
        <p:nvSpPr>
          <p:cNvPr id="36" name="Rechthoek: afgeronde hoeken 35">
            <a:extLst>
              <a:ext uri="{FF2B5EF4-FFF2-40B4-BE49-F238E27FC236}">
                <a16:creationId xmlns:a16="http://schemas.microsoft.com/office/drawing/2014/main" id="{265CEEA8-29AF-F53E-AFB8-AAE514C1FC22}"/>
              </a:ext>
            </a:extLst>
          </p:cNvPr>
          <p:cNvSpPr/>
          <p:nvPr/>
        </p:nvSpPr>
        <p:spPr>
          <a:xfrm>
            <a:off x="2424247" y="3429000"/>
            <a:ext cx="2096878" cy="10159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a:t>Examenproject doorstroom 1B1</a:t>
            </a:r>
          </a:p>
          <a:p>
            <a:pPr algn="ctr"/>
            <a:r>
              <a:rPr lang="nl-NL"/>
              <a:t>Office skills</a:t>
            </a:r>
          </a:p>
        </p:txBody>
      </p:sp>
      <p:sp>
        <p:nvSpPr>
          <p:cNvPr id="6" name="Rechthoek 5">
            <a:extLst>
              <a:ext uri="{FF2B5EF4-FFF2-40B4-BE49-F238E27FC236}">
                <a16:creationId xmlns:a16="http://schemas.microsoft.com/office/drawing/2014/main" id="{95B2E131-A0B9-9B20-26CD-ACE6EFE9FB03}"/>
              </a:ext>
            </a:extLst>
          </p:cNvPr>
          <p:cNvSpPr/>
          <p:nvPr/>
        </p:nvSpPr>
        <p:spPr>
          <a:xfrm rot="1555422">
            <a:off x="1936278" y="4232421"/>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april‘23</a:t>
            </a:r>
          </a:p>
        </p:txBody>
      </p:sp>
      <p:sp>
        <p:nvSpPr>
          <p:cNvPr id="7" name="Rechthoek 6">
            <a:extLst>
              <a:ext uri="{FF2B5EF4-FFF2-40B4-BE49-F238E27FC236}">
                <a16:creationId xmlns:a16="http://schemas.microsoft.com/office/drawing/2014/main" id="{81C55748-B10D-500F-2705-DE97681081E3}"/>
              </a:ext>
            </a:extLst>
          </p:cNvPr>
          <p:cNvSpPr/>
          <p:nvPr/>
        </p:nvSpPr>
        <p:spPr>
          <a:xfrm rot="1555422">
            <a:off x="2039518" y="2978913"/>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maart ‘23</a:t>
            </a:r>
          </a:p>
        </p:txBody>
      </p:sp>
    </p:spTree>
    <p:extLst>
      <p:ext uri="{BB962C8B-B14F-4D97-AF65-F5344CB8AC3E}">
        <p14:creationId xmlns:p14="http://schemas.microsoft.com/office/powerpoint/2010/main" val="3631385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Verbindingslijn: gebogen 30">
            <a:extLst>
              <a:ext uri="{FF2B5EF4-FFF2-40B4-BE49-F238E27FC236}">
                <a16:creationId xmlns:a16="http://schemas.microsoft.com/office/drawing/2014/main" id="{33A15FE1-7C71-356C-773D-5E3244A1D0F4}"/>
              </a:ext>
            </a:extLst>
          </p:cNvPr>
          <p:cNvCxnSpPr>
            <a:cxnSpLocks/>
          </p:cNvCxnSpPr>
          <p:nvPr/>
        </p:nvCxnSpPr>
        <p:spPr>
          <a:xfrm rot="16200000" flipV="1">
            <a:off x="9900931" y="4150629"/>
            <a:ext cx="1083733" cy="778932"/>
          </a:xfrm>
          <a:prstGeom prst="bentConnector3">
            <a:avLst>
              <a:gd name="adj1" fmla="val 1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11566712" cy="483494"/>
          </a:xfrm>
        </p:spPr>
        <p:txBody>
          <a:bodyPr>
            <a:normAutofit fontScale="90000"/>
          </a:bodyPr>
          <a:lstStyle/>
          <a:p>
            <a:r>
              <a:rPr lang="nl-NL" sz="3000">
                <a:latin typeface="Verdana"/>
                <a:ea typeface="Verdana"/>
              </a:rPr>
              <a:t>B1-K1: Voert taken uit binnen de zakelijke dienstverlening</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3002829" cy="375712"/>
          </a:xfrm>
        </p:spPr>
        <p:txBody>
          <a:bodyPr>
            <a:normAutofit/>
          </a:bodyPr>
          <a:lstStyle/>
          <a:p>
            <a:r>
              <a:rPr lang="nl-NL">
                <a:latin typeface="Verdana"/>
                <a:ea typeface="Verdana"/>
              </a:rPr>
              <a:t>Basisdeel – niveau 2</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4" name="Rechthoek: afgeronde hoeken 3">
            <a:extLst>
              <a:ext uri="{FF2B5EF4-FFF2-40B4-BE49-F238E27FC236}">
                <a16:creationId xmlns:a16="http://schemas.microsoft.com/office/drawing/2014/main" id="{536B2D90-7FC1-2F41-F368-0F60054B6E6A}"/>
              </a:ext>
            </a:extLst>
          </p:cNvPr>
          <p:cNvSpPr/>
          <p:nvPr/>
        </p:nvSpPr>
        <p:spPr>
          <a:xfrm>
            <a:off x="499682" y="2921000"/>
            <a:ext cx="1890740" cy="10159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a:solidFill>
                  <a:schemeClr val="tx1"/>
                </a:solidFill>
              </a:rPr>
              <a:t>Proeve van bekwaamheid 1</a:t>
            </a:r>
          </a:p>
        </p:txBody>
      </p:sp>
      <p:sp>
        <p:nvSpPr>
          <p:cNvPr id="5" name="Rechthoek: afgeronde hoeken 4">
            <a:extLst>
              <a:ext uri="{FF2B5EF4-FFF2-40B4-BE49-F238E27FC236}">
                <a16:creationId xmlns:a16="http://schemas.microsoft.com/office/drawing/2014/main" id="{F2256AF0-16D3-FA27-20C0-D332DF7FFA07}"/>
              </a:ext>
            </a:extLst>
          </p:cNvPr>
          <p:cNvSpPr/>
          <p:nvPr/>
        </p:nvSpPr>
        <p:spPr>
          <a:xfrm>
            <a:off x="2879828" y="2920999"/>
            <a:ext cx="1890740" cy="1015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dirty="0">
                <a:solidFill>
                  <a:schemeClr val="tx1"/>
                </a:solidFill>
              </a:rPr>
              <a:t>Portfolio- examen 1</a:t>
            </a:r>
          </a:p>
        </p:txBody>
      </p:sp>
      <p:sp>
        <p:nvSpPr>
          <p:cNvPr id="8" name="Rechthoek: afgeronde hoeken 7">
            <a:extLst>
              <a:ext uri="{FF2B5EF4-FFF2-40B4-BE49-F238E27FC236}">
                <a16:creationId xmlns:a16="http://schemas.microsoft.com/office/drawing/2014/main" id="{736C90D4-4A79-3191-D123-F0441BBFFEC4}"/>
              </a:ext>
            </a:extLst>
          </p:cNvPr>
          <p:cNvSpPr/>
          <p:nvPr/>
        </p:nvSpPr>
        <p:spPr>
          <a:xfrm>
            <a:off x="5252604" y="2919045"/>
            <a:ext cx="1890740" cy="1015999"/>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dirty="0">
                <a:solidFill>
                  <a:schemeClr val="tx1"/>
                </a:solidFill>
              </a:rPr>
              <a:t>Contextvrij examenproject 1</a:t>
            </a:r>
          </a:p>
        </p:txBody>
      </p:sp>
      <p:sp>
        <p:nvSpPr>
          <p:cNvPr id="9" name="Rechthoek: afgeronde hoeken 8">
            <a:extLst>
              <a:ext uri="{FF2B5EF4-FFF2-40B4-BE49-F238E27FC236}">
                <a16:creationId xmlns:a16="http://schemas.microsoft.com/office/drawing/2014/main" id="{40BC0414-00E7-F9C3-1C51-EAFF14F9D9D0}"/>
              </a:ext>
            </a:extLst>
          </p:cNvPr>
          <p:cNvSpPr/>
          <p:nvPr/>
        </p:nvSpPr>
        <p:spPr>
          <a:xfrm>
            <a:off x="7708152" y="2864032"/>
            <a:ext cx="2096878" cy="1015999"/>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Examenproject 1 1A1</a:t>
            </a:r>
          </a:p>
        </p:txBody>
      </p:sp>
      <p:sp>
        <p:nvSpPr>
          <p:cNvPr id="25" name="Rechthoek: afgeronde hoeken 24">
            <a:extLst>
              <a:ext uri="{FF2B5EF4-FFF2-40B4-BE49-F238E27FC236}">
                <a16:creationId xmlns:a16="http://schemas.microsoft.com/office/drawing/2014/main" id="{DFA80327-0F5F-7D8C-0598-E893A024D5D8}"/>
              </a:ext>
            </a:extLst>
          </p:cNvPr>
          <p:cNvSpPr/>
          <p:nvPr/>
        </p:nvSpPr>
        <p:spPr>
          <a:xfrm>
            <a:off x="9982317" y="5081962"/>
            <a:ext cx="1698117" cy="535021"/>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600" dirty="0">
                <a:solidFill>
                  <a:schemeClr val="tx1"/>
                </a:solidFill>
              </a:rPr>
              <a:t>Proeftoets </a:t>
            </a:r>
          </a:p>
          <a:p>
            <a:pPr algn="ctr"/>
            <a:r>
              <a:rPr lang="nl-NL" sz="1600" dirty="0">
                <a:solidFill>
                  <a:schemeClr val="tx1"/>
                </a:solidFill>
              </a:rPr>
              <a:t>Niveau 2 </a:t>
            </a:r>
          </a:p>
        </p:txBody>
      </p:sp>
      <p:sp>
        <p:nvSpPr>
          <p:cNvPr id="36" name="Rechthoek: afgeronde hoeken 35">
            <a:extLst>
              <a:ext uri="{FF2B5EF4-FFF2-40B4-BE49-F238E27FC236}">
                <a16:creationId xmlns:a16="http://schemas.microsoft.com/office/drawing/2014/main" id="{265CEEA8-29AF-F53E-AFB8-AAE514C1FC22}"/>
              </a:ext>
            </a:extLst>
          </p:cNvPr>
          <p:cNvSpPr/>
          <p:nvPr/>
        </p:nvSpPr>
        <p:spPr>
          <a:xfrm>
            <a:off x="7708152" y="4116061"/>
            <a:ext cx="2096878" cy="1015999"/>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Examenproject 1 1B1</a:t>
            </a:r>
          </a:p>
        </p:txBody>
      </p:sp>
      <p:sp>
        <p:nvSpPr>
          <p:cNvPr id="6" name="Tekstvak 5">
            <a:extLst>
              <a:ext uri="{FF2B5EF4-FFF2-40B4-BE49-F238E27FC236}">
                <a16:creationId xmlns:a16="http://schemas.microsoft.com/office/drawing/2014/main" id="{C2F0DB3B-17E0-7B41-861D-1D2AA9F529C8}"/>
              </a:ext>
            </a:extLst>
          </p:cNvPr>
          <p:cNvSpPr txBox="1"/>
          <p:nvPr/>
        </p:nvSpPr>
        <p:spPr>
          <a:xfrm>
            <a:off x="499682" y="1415218"/>
            <a:ext cx="11412126" cy="978729"/>
          </a:xfrm>
          <a:prstGeom prst="rect">
            <a:avLst/>
          </a:prstGeom>
          <a:noFill/>
        </p:spPr>
        <p:txBody>
          <a:bodyPr wrap="square" rtlCol="0">
            <a:spAutoFit/>
          </a:bodyPr>
          <a:lstStyle/>
          <a:p>
            <a:pPr>
              <a:lnSpc>
                <a:spcPct val="90000"/>
              </a:lnSpc>
              <a:spcBef>
                <a:spcPct val="0"/>
              </a:spcBef>
            </a:pPr>
            <a:r>
              <a:rPr lang="nl-NL" sz="1600" b="1">
                <a:solidFill>
                  <a:schemeClr val="accent1"/>
                </a:solidFill>
                <a:latin typeface="Verdana"/>
                <a:ea typeface="Verdana"/>
              </a:rPr>
              <a:t>B1-K1-W1: Treedt op als aanspreekpunt voor klanten</a:t>
            </a:r>
            <a:br>
              <a:rPr lang="nl-NL" sz="1600" b="1">
                <a:solidFill>
                  <a:schemeClr val="accent1"/>
                </a:solidFill>
                <a:latin typeface="Verdana"/>
                <a:ea typeface="Verdana"/>
              </a:rPr>
            </a:br>
            <a:r>
              <a:rPr lang="nl-NL" sz="1600" b="1">
                <a:solidFill>
                  <a:schemeClr val="accent1"/>
                </a:solidFill>
                <a:latin typeface="Verdana"/>
                <a:ea typeface="Verdana"/>
              </a:rPr>
              <a:t>B1-K1-W2: Verzorgt zakelijke communicatie</a:t>
            </a:r>
            <a:br>
              <a:rPr lang="nl-NL" sz="1600" b="1">
                <a:solidFill>
                  <a:schemeClr val="accent1"/>
                </a:solidFill>
                <a:latin typeface="Verdana"/>
                <a:ea typeface="Verdana"/>
              </a:rPr>
            </a:br>
            <a:r>
              <a:rPr lang="nl-NL" sz="1600" b="1">
                <a:solidFill>
                  <a:schemeClr val="accent1"/>
                </a:solidFill>
                <a:latin typeface="Verdana"/>
                <a:ea typeface="Verdana"/>
              </a:rPr>
              <a:t>B1-K1-W3: Verwerkt gegevens</a:t>
            </a:r>
            <a:br>
              <a:rPr lang="nl-NL" sz="1600" b="1">
                <a:solidFill>
                  <a:schemeClr val="accent1"/>
                </a:solidFill>
                <a:latin typeface="Verdana"/>
                <a:ea typeface="Verdana"/>
              </a:rPr>
            </a:br>
            <a:r>
              <a:rPr lang="nl-NL" sz="1600" b="1">
                <a:solidFill>
                  <a:schemeClr val="accent1"/>
                </a:solidFill>
                <a:latin typeface="Verdana"/>
                <a:ea typeface="Verdana"/>
              </a:rPr>
              <a:t>B1-K1-W4: Werkt aan producten/opdrachten binnen geld-, goederen- en informatiebeweging</a:t>
            </a:r>
          </a:p>
        </p:txBody>
      </p:sp>
      <p:sp>
        <p:nvSpPr>
          <p:cNvPr id="7" name="Rechthoek: afgeronde hoeken 6">
            <a:extLst>
              <a:ext uri="{FF2B5EF4-FFF2-40B4-BE49-F238E27FC236}">
                <a16:creationId xmlns:a16="http://schemas.microsoft.com/office/drawing/2014/main" id="{74DC3874-F2E7-1BBA-88DA-8263EBE2135B}"/>
              </a:ext>
            </a:extLst>
          </p:cNvPr>
          <p:cNvSpPr/>
          <p:nvPr/>
        </p:nvSpPr>
        <p:spPr>
          <a:xfrm>
            <a:off x="7708152" y="5368090"/>
            <a:ext cx="2096878" cy="1015999"/>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Examenproject 1 1C1</a:t>
            </a:r>
          </a:p>
        </p:txBody>
      </p:sp>
    </p:spTree>
    <p:extLst>
      <p:ext uri="{BB962C8B-B14F-4D97-AF65-F5344CB8AC3E}">
        <p14:creationId xmlns:p14="http://schemas.microsoft.com/office/powerpoint/2010/main" val="1590004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AA749-D71E-C96A-10F7-C16AB8736ADA}"/>
              </a:ext>
            </a:extLst>
          </p:cNvPr>
          <p:cNvSpPr>
            <a:spLocks noGrp="1"/>
          </p:cNvSpPr>
          <p:nvPr>
            <p:ph type="title"/>
          </p:nvPr>
        </p:nvSpPr>
        <p:spPr>
          <a:xfrm>
            <a:off x="1167577" y="1283805"/>
            <a:ext cx="4170657" cy="1362352"/>
          </a:xfrm>
        </p:spPr>
        <p:txBody>
          <a:bodyPr>
            <a:normAutofit/>
          </a:bodyPr>
          <a:lstStyle/>
          <a:p>
            <a:pPr algn="ctr"/>
            <a:r>
              <a:rPr lang="nl-NL" sz="4800" b="1" dirty="0" err="1">
                <a:effectLst/>
                <a:latin typeface="Calibri" panose="020F0502020204030204" pitchFamily="34" charset="0"/>
                <a:ea typeface="Calibri" panose="020F0502020204030204" pitchFamily="34" charset="0"/>
                <a:cs typeface="Times New Roman" panose="02020603050405020304" pitchFamily="18" charset="0"/>
              </a:rPr>
              <a:t>Quiztime</a:t>
            </a:r>
            <a:r>
              <a:rPr lang="nl-NL" sz="4800" b="1" dirty="0">
                <a:effectLst/>
                <a:latin typeface="Calibri" panose="020F0502020204030204" pitchFamily="34" charset="0"/>
                <a:ea typeface="Calibri" panose="020F0502020204030204" pitchFamily="34" charset="0"/>
                <a:cs typeface="Times New Roman" panose="02020603050405020304" pitchFamily="18" charset="0"/>
              </a:rPr>
              <a:t>!</a:t>
            </a:r>
            <a:br>
              <a:rPr lang="nl-NL" sz="1800" b="1">
                <a:effectLst/>
                <a:latin typeface="Calibri" panose="020F0502020204030204" pitchFamily="34" charset="0"/>
                <a:ea typeface="Calibri" panose="020F0502020204030204" pitchFamily="34" charset="0"/>
                <a:cs typeface="Times New Roman" panose="02020603050405020304" pitchFamily="18" charset="0"/>
              </a:rPr>
            </a:br>
            <a:endParaRPr lang="nl-NL" sz="1700" b="0"/>
          </a:p>
        </p:txBody>
      </p:sp>
      <p:sp>
        <p:nvSpPr>
          <p:cNvPr id="4" name="Rechthoek: afgeronde hoeken 3">
            <a:extLst>
              <a:ext uri="{FF2B5EF4-FFF2-40B4-BE49-F238E27FC236}">
                <a16:creationId xmlns:a16="http://schemas.microsoft.com/office/drawing/2014/main" id="{499CA4D3-2CA0-18BA-4E95-65A2B658C88B}"/>
              </a:ext>
            </a:extLst>
          </p:cNvPr>
          <p:cNvSpPr/>
          <p:nvPr/>
        </p:nvSpPr>
        <p:spPr>
          <a:xfrm>
            <a:off x="606314" y="3333893"/>
            <a:ext cx="2317968" cy="13623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b="1" dirty="0">
                <a:solidFill>
                  <a:schemeClr val="tx1"/>
                </a:solidFill>
              </a:rPr>
              <a:t>Optie A</a:t>
            </a:r>
            <a:endParaRPr lang="nl-NL" dirty="0">
              <a:solidFill>
                <a:schemeClr val="tx1"/>
              </a:solidFill>
            </a:endParaRPr>
          </a:p>
        </p:txBody>
      </p:sp>
      <p:sp>
        <p:nvSpPr>
          <p:cNvPr id="5" name="Rechthoek: afgeronde hoeken 4">
            <a:extLst>
              <a:ext uri="{FF2B5EF4-FFF2-40B4-BE49-F238E27FC236}">
                <a16:creationId xmlns:a16="http://schemas.microsoft.com/office/drawing/2014/main" id="{02161E72-4420-7E8B-5781-F32BFDCCB0CD}"/>
              </a:ext>
            </a:extLst>
          </p:cNvPr>
          <p:cNvSpPr/>
          <p:nvPr/>
        </p:nvSpPr>
        <p:spPr>
          <a:xfrm>
            <a:off x="3252905" y="3333893"/>
            <a:ext cx="2317968" cy="13623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b="1" dirty="0">
              <a:solidFill>
                <a:schemeClr val="tx1"/>
              </a:solidFill>
            </a:endParaRPr>
          </a:p>
          <a:p>
            <a:pPr algn="ctr"/>
            <a:endParaRPr lang="nl-NL" b="1" dirty="0">
              <a:solidFill>
                <a:schemeClr val="tx1"/>
              </a:solidFill>
            </a:endParaRPr>
          </a:p>
          <a:p>
            <a:pPr algn="ctr"/>
            <a:r>
              <a:rPr lang="nl-NL" b="1" dirty="0">
                <a:solidFill>
                  <a:schemeClr val="tx1"/>
                </a:solidFill>
              </a:rPr>
              <a:t>Optie B</a:t>
            </a:r>
            <a:b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sz="1500" dirty="0">
              <a:solidFill>
                <a:schemeClr val="tx1"/>
              </a:solidFill>
            </a:endParaRPr>
          </a:p>
          <a:p>
            <a:pPr algn="ctr"/>
            <a:endParaRPr lang="nl-NL" dirty="0">
              <a:solidFill>
                <a:schemeClr val="tx1"/>
              </a:solidFill>
            </a:endParaRPr>
          </a:p>
        </p:txBody>
      </p:sp>
      <p:sp>
        <p:nvSpPr>
          <p:cNvPr id="7" name="Rechthoek: afgeronde hoeken 6">
            <a:extLst>
              <a:ext uri="{FF2B5EF4-FFF2-40B4-BE49-F238E27FC236}">
                <a16:creationId xmlns:a16="http://schemas.microsoft.com/office/drawing/2014/main" id="{03CE4110-AB8B-CE85-B1EB-BAC5B1206AF3}"/>
              </a:ext>
            </a:extLst>
          </p:cNvPr>
          <p:cNvSpPr/>
          <p:nvPr/>
        </p:nvSpPr>
        <p:spPr>
          <a:xfrm>
            <a:off x="606314" y="5053931"/>
            <a:ext cx="2317968" cy="1362352"/>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b="1" dirty="0">
              <a:solidFill>
                <a:schemeClr val="tx1"/>
              </a:solidFill>
            </a:endParaRPr>
          </a:p>
          <a:p>
            <a:pPr algn="ctr"/>
            <a:r>
              <a:rPr lang="nl-NL" b="1" dirty="0">
                <a:solidFill>
                  <a:schemeClr val="tx1"/>
                </a:solidFill>
              </a:rPr>
              <a:t>Optie C</a:t>
            </a:r>
            <a:b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sz="1500" dirty="0">
              <a:solidFill>
                <a:schemeClr val="tx1"/>
              </a:solidFill>
            </a:endParaRPr>
          </a:p>
        </p:txBody>
      </p:sp>
      <p:sp>
        <p:nvSpPr>
          <p:cNvPr id="8" name="Rechthoek: afgeronde hoeken 7">
            <a:extLst>
              <a:ext uri="{FF2B5EF4-FFF2-40B4-BE49-F238E27FC236}">
                <a16:creationId xmlns:a16="http://schemas.microsoft.com/office/drawing/2014/main" id="{0D21F075-5E74-ACEF-9858-E698C8D6D5BC}"/>
              </a:ext>
            </a:extLst>
          </p:cNvPr>
          <p:cNvSpPr/>
          <p:nvPr/>
        </p:nvSpPr>
        <p:spPr>
          <a:xfrm>
            <a:off x="3252905" y="5053931"/>
            <a:ext cx="2317968" cy="1376464"/>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b="1" dirty="0">
              <a:solidFill>
                <a:schemeClr val="tx1"/>
              </a:solidFill>
            </a:endParaRPr>
          </a:p>
          <a:p>
            <a:pPr algn="ctr"/>
            <a:r>
              <a:rPr lang="nl-NL" b="1" dirty="0">
                <a:solidFill>
                  <a:schemeClr val="tx1"/>
                </a:solidFill>
              </a:rPr>
              <a:t>Optie D</a:t>
            </a:r>
            <a:b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sz="1500" dirty="0">
              <a:solidFill>
                <a:schemeClr val="tx1"/>
              </a:solidFill>
            </a:endParaRPr>
          </a:p>
        </p:txBody>
      </p:sp>
    </p:spTree>
    <p:extLst>
      <p:ext uri="{BB962C8B-B14F-4D97-AF65-F5344CB8AC3E}">
        <p14:creationId xmlns:p14="http://schemas.microsoft.com/office/powerpoint/2010/main" val="2772980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AA749-D71E-C96A-10F7-C16AB8736ADA}"/>
              </a:ext>
            </a:extLst>
          </p:cNvPr>
          <p:cNvSpPr>
            <a:spLocks noGrp="1"/>
          </p:cNvSpPr>
          <p:nvPr>
            <p:ph type="title"/>
          </p:nvPr>
        </p:nvSpPr>
        <p:spPr>
          <a:xfrm>
            <a:off x="1167577" y="1283805"/>
            <a:ext cx="4170657" cy="1362352"/>
          </a:xfrm>
        </p:spPr>
        <p:txBody>
          <a:bodyPr>
            <a:normAutofit fontScale="90000"/>
          </a:bodyPr>
          <a:lstStyle/>
          <a:p>
            <a:pPr algn="ctr"/>
            <a:r>
              <a:rPr lang="nl-NL" sz="2600" b="1" dirty="0">
                <a:effectLst/>
                <a:latin typeface="Calibri" panose="020F0502020204030204" pitchFamily="34" charset="0"/>
                <a:ea typeface="Calibri" panose="020F0502020204030204" pitchFamily="34" charset="0"/>
                <a:cs typeface="Times New Roman" panose="02020603050405020304" pitchFamily="18" charset="0"/>
              </a:rPr>
              <a:t>Maak de zin af.</a:t>
            </a:r>
            <a:br>
              <a:rPr lang="nl-NL" sz="2600" b="1" dirty="0">
                <a:effectLst/>
                <a:latin typeface="Calibri" panose="020F0502020204030204" pitchFamily="34" charset="0"/>
                <a:ea typeface="Calibri" panose="020F0502020204030204" pitchFamily="34" charset="0"/>
                <a:cs typeface="Times New Roman" panose="02020603050405020304" pitchFamily="18" charset="0"/>
              </a:rPr>
            </a:br>
            <a:br>
              <a:rPr lang="nl-NL" sz="2600" b="1" dirty="0">
                <a:effectLst/>
                <a:latin typeface="Calibri" panose="020F0502020204030204" pitchFamily="34" charset="0"/>
                <a:ea typeface="Calibri" panose="020F0502020204030204" pitchFamily="34" charset="0"/>
                <a:cs typeface="Times New Roman" panose="02020603050405020304" pitchFamily="18" charset="0"/>
              </a:rPr>
            </a:br>
            <a:r>
              <a:rPr lang="nl-NL" sz="2600" b="1" dirty="0">
                <a:effectLst/>
                <a:latin typeface="Calibri" panose="020F0502020204030204" pitchFamily="34" charset="0"/>
                <a:ea typeface="Calibri" panose="020F0502020204030204" pitchFamily="34" charset="0"/>
                <a:cs typeface="Times New Roman" panose="02020603050405020304" pitchFamily="18" charset="0"/>
              </a:rPr>
              <a:t>De Bronnenbank…</a:t>
            </a:r>
            <a:br>
              <a:rPr lang="nl-NL" sz="1800" b="1" dirty="0">
                <a:effectLst/>
                <a:latin typeface="Calibri" panose="020F0502020204030204" pitchFamily="34" charset="0"/>
                <a:ea typeface="Calibri" panose="020F0502020204030204" pitchFamily="34" charset="0"/>
                <a:cs typeface="Times New Roman" panose="02020603050405020304" pitchFamily="18" charset="0"/>
              </a:rPr>
            </a:br>
            <a:endParaRPr lang="nl-NL" sz="1700" b="0" dirty="0"/>
          </a:p>
        </p:txBody>
      </p:sp>
      <p:sp>
        <p:nvSpPr>
          <p:cNvPr id="4" name="Rechthoek: afgeronde hoeken 3">
            <a:extLst>
              <a:ext uri="{FF2B5EF4-FFF2-40B4-BE49-F238E27FC236}">
                <a16:creationId xmlns:a16="http://schemas.microsoft.com/office/drawing/2014/main" id="{499CA4D3-2CA0-18BA-4E95-65A2B658C88B}"/>
              </a:ext>
            </a:extLst>
          </p:cNvPr>
          <p:cNvSpPr/>
          <p:nvPr/>
        </p:nvSpPr>
        <p:spPr>
          <a:xfrm>
            <a:off x="606314" y="3333893"/>
            <a:ext cx="2317968" cy="13623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nl-NL" sz="1700" dirty="0">
                <a:solidFill>
                  <a:schemeClr val="tx1"/>
                </a:solidFill>
                <a:latin typeface="Calibri" panose="020F0502020204030204" pitchFamily="34" charset="0"/>
                <a:ea typeface="Calibri" panose="020F0502020204030204" pitchFamily="34" charset="0"/>
                <a:cs typeface="Times New Roman" panose="02020603050405020304" pitchFamily="18" charset="0"/>
              </a:rPr>
              <a:t>…daar heb ik nog nooit van gehoord!</a:t>
            </a:r>
            <a:endParaRPr lang="nl-NL" sz="1700" dirty="0">
              <a:solidFill>
                <a:schemeClr val="tx1"/>
              </a:solidFill>
            </a:endParaRPr>
          </a:p>
        </p:txBody>
      </p:sp>
      <p:sp>
        <p:nvSpPr>
          <p:cNvPr id="5" name="Rechthoek: afgeronde hoeken 4">
            <a:extLst>
              <a:ext uri="{FF2B5EF4-FFF2-40B4-BE49-F238E27FC236}">
                <a16:creationId xmlns:a16="http://schemas.microsoft.com/office/drawing/2014/main" id="{02161E72-4420-7E8B-5781-F32BFDCCB0CD}"/>
              </a:ext>
            </a:extLst>
          </p:cNvPr>
          <p:cNvSpPr/>
          <p:nvPr/>
        </p:nvSpPr>
        <p:spPr>
          <a:xfrm>
            <a:off x="3336988" y="3357027"/>
            <a:ext cx="2317968" cy="13623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b="1" dirty="0">
              <a:solidFill>
                <a:schemeClr val="tx1"/>
              </a:solidFill>
            </a:endParaRPr>
          </a:p>
          <a:p>
            <a:endParaRPr lang="nl-NL"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nl-NL"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…weet ik te vinden, maar heb ik weinig aan.</a:t>
            </a:r>
            <a:b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sz="1500" dirty="0">
              <a:solidFill>
                <a:schemeClr val="tx1"/>
              </a:solidFill>
            </a:endParaRPr>
          </a:p>
          <a:p>
            <a:pPr algn="ctr"/>
            <a:endParaRPr lang="nl-NL" dirty="0">
              <a:solidFill>
                <a:schemeClr val="tx1"/>
              </a:solidFill>
            </a:endParaRPr>
          </a:p>
        </p:txBody>
      </p:sp>
      <p:sp>
        <p:nvSpPr>
          <p:cNvPr id="7" name="Rechthoek: afgeronde hoeken 6">
            <a:extLst>
              <a:ext uri="{FF2B5EF4-FFF2-40B4-BE49-F238E27FC236}">
                <a16:creationId xmlns:a16="http://schemas.microsoft.com/office/drawing/2014/main" id="{03CE4110-AB8B-CE85-B1EB-BAC5B1206AF3}"/>
              </a:ext>
            </a:extLst>
          </p:cNvPr>
          <p:cNvSpPr/>
          <p:nvPr/>
        </p:nvSpPr>
        <p:spPr>
          <a:xfrm>
            <a:off x="606314" y="5053931"/>
            <a:ext cx="2317968" cy="1362352"/>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nl-NL"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nl-NL"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…daar heb ik van gehoord, maar wat kun je daar dan mee?</a:t>
            </a:r>
            <a:br>
              <a:rPr lang="nl-NL"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sz="1700" dirty="0">
              <a:solidFill>
                <a:schemeClr val="tx1"/>
              </a:solidFill>
            </a:endParaRPr>
          </a:p>
        </p:txBody>
      </p:sp>
      <p:sp>
        <p:nvSpPr>
          <p:cNvPr id="8" name="Rechthoek: afgeronde hoeken 7">
            <a:extLst>
              <a:ext uri="{FF2B5EF4-FFF2-40B4-BE49-F238E27FC236}">
                <a16:creationId xmlns:a16="http://schemas.microsoft.com/office/drawing/2014/main" id="{0D21F075-5E74-ACEF-9858-E698C8D6D5BC}"/>
              </a:ext>
            </a:extLst>
          </p:cNvPr>
          <p:cNvSpPr/>
          <p:nvPr/>
        </p:nvSpPr>
        <p:spPr>
          <a:xfrm>
            <a:off x="3252905" y="5053931"/>
            <a:ext cx="2317968" cy="1376464"/>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sz="17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nl-NL" sz="1700" dirty="0">
                <a:solidFill>
                  <a:schemeClr val="tx1"/>
                </a:solidFill>
                <a:latin typeface="Calibri" panose="020F0502020204030204" pitchFamily="34" charset="0"/>
                <a:ea typeface="Calibri" panose="020F0502020204030204" pitchFamily="34" charset="0"/>
                <a:cs typeface="Calibri" panose="020F0502020204030204" pitchFamily="34" charset="0"/>
              </a:rPr>
              <a:t>…vind ik handig ter ondersteuning van mijn onderwijs.</a:t>
            </a:r>
          </a:p>
          <a:p>
            <a:pPr algn="ctr"/>
            <a:endParaRPr lang="nl-NL" dirty="0">
              <a:solidFill>
                <a:schemeClr val="tx1"/>
              </a:solidFill>
            </a:endParaRPr>
          </a:p>
        </p:txBody>
      </p:sp>
    </p:spTree>
    <p:extLst>
      <p:ext uri="{BB962C8B-B14F-4D97-AF65-F5344CB8AC3E}">
        <p14:creationId xmlns:p14="http://schemas.microsoft.com/office/powerpoint/2010/main" val="1425701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CF527-AE9A-1149-BD4E-4CD69DDC41CB}"/>
              </a:ext>
            </a:extLst>
          </p:cNvPr>
          <p:cNvSpPr>
            <a:spLocks noGrp="1"/>
          </p:cNvSpPr>
          <p:nvPr>
            <p:ph type="title"/>
          </p:nvPr>
        </p:nvSpPr>
        <p:spPr/>
        <p:txBody>
          <a:bodyPr/>
          <a:lstStyle/>
          <a:p>
            <a:r>
              <a:rPr lang="nl-NL"/>
              <a:t>Inhoud</a:t>
            </a:r>
          </a:p>
        </p:txBody>
      </p:sp>
      <p:sp>
        <p:nvSpPr>
          <p:cNvPr id="3" name="Tijdelijke aanduiding voor tekst 2">
            <a:extLst>
              <a:ext uri="{FF2B5EF4-FFF2-40B4-BE49-F238E27FC236}">
                <a16:creationId xmlns:a16="http://schemas.microsoft.com/office/drawing/2014/main" id="{4DFA58C9-A6E5-0740-8794-5E911B4A4E3A}"/>
              </a:ext>
            </a:extLst>
          </p:cNvPr>
          <p:cNvSpPr>
            <a:spLocks noGrp="1"/>
          </p:cNvSpPr>
          <p:nvPr>
            <p:ph type="body" sz="quarter" idx="11"/>
          </p:nvPr>
        </p:nvSpPr>
        <p:spPr/>
        <p:txBody>
          <a:bodyPr>
            <a:normAutofit fontScale="92500" lnSpcReduction="10000"/>
          </a:bodyPr>
          <a:lstStyle/>
          <a:p>
            <a:r>
              <a:rPr lang="nl-NL"/>
              <a:t>Leermiddelen</a:t>
            </a:r>
          </a:p>
        </p:txBody>
      </p:sp>
      <p:sp>
        <p:nvSpPr>
          <p:cNvPr id="4" name="Tijdelijke aanduiding voor tekst 3">
            <a:extLst>
              <a:ext uri="{FF2B5EF4-FFF2-40B4-BE49-F238E27FC236}">
                <a16:creationId xmlns:a16="http://schemas.microsoft.com/office/drawing/2014/main" id="{BCA506BD-A77F-324A-82BA-066EF14BBBF0}"/>
              </a:ext>
            </a:extLst>
          </p:cNvPr>
          <p:cNvSpPr>
            <a:spLocks noGrp="1"/>
          </p:cNvSpPr>
          <p:nvPr>
            <p:ph type="body" sz="quarter" idx="12"/>
          </p:nvPr>
        </p:nvSpPr>
        <p:spPr/>
        <p:txBody>
          <a:bodyPr/>
          <a:lstStyle/>
          <a:p>
            <a:pPr>
              <a:buNone/>
            </a:pPr>
            <a:r>
              <a:rPr lang="nl-NL" dirty="0"/>
              <a:t>Soorten modules, samenhang, welke modules zijn er?</a:t>
            </a:r>
            <a:endParaRPr lang="nl-NL"/>
          </a:p>
        </p:txBody>
      </p:sp>
      <p:sp>
        <p:nvSpPr>
          <p:cNvPr id="5" name="Tijdelijke aanduiding voor tekst 4">
            <a:extLst>
              <a:ext uri="{FF2B5EF4-FFF2-40B4-BE49-F238E27FC236}">
                <a16:creationId xmlns:a16="http://schemas.microsoft.com/office/drawing/2014/main" id="{BC3188DB-C1FE-954F-AFF6-65496B3A7B42}"/>
              </a:ext>
            </a:extLst>
          </p:cNvPr>
          <p:cNvSpPr>
            <a:spLocks noGrp="1"/>
          </p:cNvSpPr>
          <p:nvPr>
            <p:ph type="body" sz="quarter" idx="13"/>
          </p:nvPr>
        </p:nvSpPr>
        <p:spPr/>
        <p:txBody>
          <a:bodyPr>
            <a:normAutofit fontScale="92500" lnSpcReduction="10000"/>
          </a:bodyPr>
          <a:lstStyle/>
          <a:p>
            <a:r>
              <a:rPr lang="nl-NL"/>
              <a:t>Examens</a:t>
            </a:r>
          </a:p>
        </p:txBody>
      </p:sp>
      <p:sp>
        <p:nvSpPr>
          <p:cNvPr id="6" name="Tijdelijke aanduiding voor tekst 5">
            <a:extLst>
              <a:ext uri="{FF2B5EF4-FFF2-40B4-BE49-F238E27FC236}">
                <a16:creationId xmlns:a16="http://schemas.microsoft.com/office/drawing/2014/main" id="{572EA689-A31F-0344-8B4F-403B14CEF1DC}"/>
              </a:ext>
            </a:extLst>
          </p:cNvPr>
          <p:cNvSpPr>
            <a:spLocks noGrp="1"/>
          </p:cNvSpPr>
          <p:nvPr>
            <p:ph type="body" sz="quarter" idx="14"/>
          </p:nvPr>
        </p:nvSpPr>
        <p:spPr/>
        <p:txBody>
          <a:bodyPr/>
          <a:lstStyle/>
          <a:p>
            <a:pPr>
              <a:buNone/>
            </a:pPr>
            <a:r>
              <a:rPr lang="nl-NL" dirty="0"/>
              <a:t>Examenvormen, welke examens zijn/komen er?</a:t>
            </a:r>
            <a:endParaRPr lang="nl-NL"/>
          </a:p>
        </p:txBody>
      </p:sp>
      <p:sp>
        <p:nvSpPr>
          <p:cNvPr id="7" name="Tijdelijke aanduiding voor tekst 6">
            <a:extLst>
              <a:ext uri="{FF2B5EF4-FFF2-40B4-BE49-F238E27FC236}">
                <a16:creationId xmlns:a16="http://schemas.microsoft.com/office/drawing/2014/main" id="{68DC8D71-7340-6B47-8FA6-238ADD961CE9}"/>
              </a:ext>
            </a:extLst>
          </p:cNvPr>
          <p:cNvSpPr>
            <a:spLocks noGrp="1"/>
          </p:cNvSpPr>
          <p:nvPr>
            <p:ph type="body" sz="quarter" idx="15"/>
          </p:nvPr>
        </p:nvSpPr>
        <p:spPr/>
        <p:txBody>
          <a:bodyPr>
            <a:normAutofit fontScale="92500" lnSpcReduction="10000"/>
          </a:bodyPr>
          <a:lstStyle/>
          <a:p>
            <a:r>
              <a:rPr lang="nl-NL"/>
              <a:t>Quiztime</a:t>
            </a:r>
          </a:p>
        </p:txBody>
      </p:sp>
      <p:sp>
        <p:nvSpPr>
          <p:cNvPr id="8" name="Tijdelijke aanduiding voor tekst 7">
            <a:extLst>
              <a:ext uri="{FF2B5EF4-FFF2-40B4-BE49-F238E27FC236}">
                <a16:creationId xmlns:a16="http://schemas.microsoft.com/office/drawing/2014/main" id="{E4649987-29D7-A348-B6A1-0EE156DB919B}"/>
              </a:ext>
            </a:extLst>
          </p:cNvPr>
          <p:cNvSpPr>
            <a:spLocks noGrp="1"/>
          </p:cNvSpPr>
          <p:nvPr>
            <p:ph type="body" sz="quarter" idx="16"/>
          </p:nvPr>
        </p:nvSpPr>
        <p:spPr/>
        <p:txBody>
          <a:bodyPr/>
          <a:lstStyle/>
          <a:p>
            <a:pPr>
              <a:buNone/>
            </a:pPr>
            <a:r>
              <a:rPr lang="nl-NL" dirty="0"/>
              <a:t>Wat weet je van onze producten?</a:t>
            </a:r>
            <a:endParaRPr lang="nl-NL"/>
          </a:p>
        </p:txBody>
      </p:sp>
      <p:sp>
        <p:nvSpPr>
          <p:cNvPr id="9" name="Tijdelijke aanduiding voor tekst 8">
            <a:extLst>
              <a:ext uri="{FF2B5EF4-FFF2-40B4-BE49-F238E27FC236}">
                <a16:creationId xmlns:a16="http://schemas.microsoft.com/office/drawing/2014/main" id="{C0D32BE7-807C-4E48-8187-4B314FA4DE93}"/>
              </a:ext>
            </a:extLst>
          </p:cNvPr>
          <p:cNvSpPr>
            <a:spLocks noGrp="1"/>
          </p:cNvSpPr>
          <p:nvPr>
            <p:ph type="body" sz="quarter" idx="17"/>
          </p:nvPr>
        </p:nvSpPr>
        <p:spPr/>
        <p:txBody>
          <a:bodyPr>
            <a:normAutofit fontScale="92500" lnSpcReduction="10000"/>
          </a:bodyPr>
          <a:lstStyle/>
          <a:p>
            <a:r>
              <a:rPr lang="nl-NL" dirty="0"/>
              <a:t>Wat heeft SPL nog meer? *</a:t>
            </a:r>
          </a:p>
        </p:txBody>
      </p:sp>
      <p:sp>
        <p:nvSpPr>
          <p:cNvPr id="10" name="Tijdelijke aanduiding voor tekst 9">
            <a:extLst>
              <a:ext uri="{FF2B5EF4-FFF2-40B4-BE49-F238E27FC236}">
                <a16:creationId xmlns:a16="http://schemas.microsoft.com/office/drawing/2014/main" id="{9FD630B8-E7B8-A34F-A5AB-ABA4BB8269B5}"/>
              </a:ext>
            </a:extLst>
          </p:cNvPr>
          <p:cNvSpPr>
            <a:spLocks noGrp="1"/>
          </p:cNvSpPr>
          <p:nvPr>
            <p:ph type="body" sz="quarter" idx="18"/>
          </p:nvPr>
        </p:nvSpPr>
        <p:spPr/>
        <p:txBody>
          <a:bodyPr/>
          <a:lstStyle/>
          <a:p>
            <a:pPr>
              <a:buNone/>
            </a:pPr>
            <a:r>
              <a:rPr lang="nl-NL" dirty="0"/>
              <a:t>Informatie over producten en diensten van SPL</a:t>
            </a:r>
            <a:endParaRPr lang="nl-NL"/>
          </a:p>
        </p:txBody>
      </p:sp>
      <p:sp>
        <p:nvSpPr>
          <p:cNvPr id="11" name="Tijdelijke aanduiding voor tekst 10">
            <a:extLst>
              <a:ext uri="{FF2B5EF4-FFF2-40B4-BE49-F238E27FC236}">
                <a16:creationId xmlns:a16="http://schemas.microsoft.com/office/drawing/2014/main" id="{E33D7535-B9C5-A24E-B90B-DD9A72FDCB14}"/>
              </a:ext>
            </a:extLst>
          </p:cNvPr>
          <p:cNvSpPr>
            <a:spLocks noGrp="1"/>
          </p:cNvSpPr>
          <p:nvPr>
            <p:ph type="body" sz="quarter" idx="19"/>
          </p:nvPr>
        </p:nvSpPr>
        <p:spPr/>
        <p:txBody>
          <a:bodyPr>
            <a:normAutofit fontScale="92500" lnSpcReduction="10000"/>
          </a:bodyPr>
          <a:lstStyle/>
          <a:p>
            <a:r>
              <a:rPr lang="nl-NL"/>
              <a:t>Website</a:t>
            </a:r>
            <a:r>
              <a:rPr lang="nl-NL" dirty="0"/>
              <a:t> *</a:t>
            </a:r>
            <a:endParaRPr lang="nl-NL"/>
          </a:p>
        </p:txBody>
      </p:sp>
      <p:sp>
        <p:nvSpPr>
          <p:cNvPr id="12" name="Tijdelijke aanduiding voor tekst 11">
            <a:extLst>
              <a:ext uri="{FF2B5EF4-FFF2-40B4-BE49-F238E27FC236}">
                <a16:creationId xmlns:a16="http://schemas.microsoft.com/office/drawing/2014/main" id="{D4BB2FE4-CEA6-9049-852F-C685EFC7D14A}"/>
              </a:ext>
            </a:extLst>
          </p:cNvPr>
          <p:cNvSpPr>
            <a:spLocks noGrp="1"/>
          </p:cNvSpPr>
          <p:nvPr>
            <p:ph type="body" sz="quarter" idx="20"/>
          </p:nvPr>
        </p:nvSpPr>
        <p:spPr/>
        <p:txBody>
          <a:bodyPr/>
          <a:lstStyle/>
          <a:p>
            <a:pPr>
              <a:buNone/>
            </a:pPr>
            <a:r>
              <a:rPr lang="nl-NL" dirty="0"/>
              <a:t>Vind je weg op de SPL-website</a:t>
            </a:r>
            <a:endParaRPr lang="nl-NL"/>
          </a:p>
        </p:txBody>
      </p:sp>
      <p:sp>
        <p:nvSpPr>
          <p:cNvPr id="16" name="Tijdelijke aanduiding voor tekst 15">
            <a:extLst>
              <a:ext uri="{FF2B5EF4-FFF2-40B4-BE49-F238E27FC236}">
                <a16:creationId xmlns:a16="http://schemas.microsoft.com/office/drawing/2014/main" id="{16C55F31-CF25-084C-93E5-B7ABEFF4B4E6}"/>
              </a:ext>
            </a:extLst>
          </p:cNvPr>
          <p:cNvSpPr>
            <a:spLocks noGrp="1"/>
          </p:cNvSpPr>
          <p:nvPr>
            <p:ph type="body" sz="quarter" idx="24"/>
          </p:nvPr>
        </p:nvSpPr>
        <p:spPr>
          <a:solidFill>
            <a:srgbClr val="9CC9B9"/>
          </a:solidFill>
        </p:spPr>
        <p:txBody>
          <a:bodyPr/>
          <a:lstStyle/>
          <a:p>
            <a:r>
              <a:rPr lang="nl-NL"/>
              <a:t>1.</a:t>
            </a:r>
          </a:p>
        </p:txBody>
      </p:sp>
      <p:sp>
        <p:nvSpPr>
          <p:cNvPr id="17" name="Tijdelijke aanduiding voor tekst 16">
            <a:extLst>
              <a:ext uri="{FF2B5EF4-FFF2-40B4-BE49-F238E27FC236}">
                <a16:creationId xmlns:a16="http://schemas.microsoft.com/office/drawing/2014/main" id="{22A29C1C-7CBA-A04C-8DC4-31A1A0E832CB}"/>
              </a:ext>
            </a:extLst>
          </p:cNvPr>
          <p:cNvSpPr>
            <a:spLocks noGrp="1"/>
          </p:cNvSpPr>
          <p:nvPr>
            <p:ph type="body" sz="quarter" idx="25"/>
          </p:nvPr>
        </p:nvSpPr>
        <p:spPr/>
        <p:txBody>
          <a:bodyPr/>
          <a:lstStyle/>
          <a:p>
            <a:r>
              <a:rPr lang="nl-NL"/>
              <a:t>2.</a:t>
            </a:r>
          </a:p>
        </p:txBody>
      </p:sp>
      <p:sp>
        <p:nvSpPr>
          <p:cNvPr id="18" name="Tijdelijke aanduiding voor tekst 17">
            <a:extLst>
              <a:ext uri="{FF2B5EF4-FFF2-40B4-BE49-F238E27FC236}">
                <a16:creationId xmlns:a16="http://schemas.microsoft.com/office/drawing/2014/main" id="{97E33C0B-17DE-4945-B3B3-902DC37F57AB}"/>
              </a:ext>
            </a:extLst>
          </p:cNvPr>
          <p:cNvSpPr>
            <a:spLocks noGrp="1"/>
          </p:cNvSpPr>
          <p:nvPr>
            <p:ph type="body" sz="quarter" idx="26"/>
          </p:nvPr>
        </p:nvSpPr>
        <p:spPr/>
        <p:txBody>
          <a:bodyPr/>
          <a:lstStyle/>
          <a:p>
            <a:r>
              <a:rPr lang="nl-NL"/>
              <a:t>3.</a:t>
            </a:r>
          </a:p>
        </p:txBody>
      </p:sp>
      <p:sp>
        <p:nvSpPr>
          <p:cNvPr id="19" name="Tijdelijke aanduiding voor tekst 18">
            <a:extLst>
              <a:ext uri="{FF2B5EF4-FFF2-40B4-BE49-F238E27FC236}">
                <a16:creationId xmlns:a16="http://schemas.microsoft.com/office/drawing/2014/main" id="{E0ABE847-4B7B-5C4E-BCB6-3CEB63AD8A3C}"/>
              </a:ext>
            </a:extLst>
          </p:cNvPr>
          <p:cNvSpPr>
            <a:spLocks noGrp="1"/>
          </p:cNvSpPr>
          <p:nvPr>
            <p:ph type="body" sz="quarter" idx="27"/>
          </p:nvPr>
        </p:nvSpPr>
        <p:spPr/>
        <p:txBody>
          <a:bodyPr/>
          <a:lstStyle/>
          <a:p>
            <a:r>
              <a:rPr lang="nl-NL"/>
              <a:t>4.</a:t>
            </a:r>
          </a:p>
        </p:txBody>
      </p:sp>
      <p:sp>
        <p:nvSpPr>
          <p:cNvPr id="20" name="Tijdelijke aanduiding voor tekst 19">
            <a:extLst>
              <a:ext uri="{FF2B5EF4-FFF2-40B4-BE49-F238E27FC236}">
                <a16:creationId xmlns:a16="http://schemas.microsoft.com/office/drawing/2014/main" id="{95C73D73-311A-6F4E-9F71-8428FFE64F99}"/>
              </a:ext>
            </a:extLst>
          </p:cNvPr>
          <p:cNvSpPr>
            <a:spLocks noGrp="1"/>
          </p:cNvSpPr>
          <p:nvPr>
            <p:ph type="body" sz="quarter" idx="28"/>
          </p:nvPr>
        </p:nvSpPr>
        <p:spPr/>
        <p:txBody>
          <a:bodyPr/>
          <a:lstStyle/>
          <a:p>
            <a:r>
              <a:rPr lang="nl-NL"/>
              <a:t>5.</a:t>
            </a:r>
          </a:p>
        </p:txBody>
      </p:sp>
    </p:spTree>
    <p:extLst>
      <p:ext uri="{BB962C8B-B14F-4D97-AF65-F5344CB8AC3E}">
        <p14:creationId xmlns:p14="http://schemas.microsoft.com/office/powerpoint/2010/main" val="3241828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838200" y="852260"/>
            <a:ext cx="10515600" cy="715529"/>
          </a:xfrm>
        </p:spPr>
        <p:txBody>
          <a:bodyPr/>
          <a:lstStyle/>
          <a:p>
            <a:r>
              <a:rPr lang="nl-NL"/>
              <a:t>De bronnenbank</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874130" y="2726508"/>
            <a:ext cx="5107796" cy="3735734"/>
          </a:xfrm>
        </p:spPr>
        <p:txBody>
          <a:bodyPr>
            <a:normAutofit/>
          </a:bodyPr>
          <a:lstStyle/>
          <a:p>
            <a:pPr algn="l">
              <a:buFont typeface="Arial" panose="020B0604020202020204" pitchFamily="34" charset="0"/>
              <a:buChar char="•"/>
            </a:pPr>
            <a:r>
              <a:rPr lang="nl-NL" sz="2000" dirty="0">
                <a:solidFill>
                  <a:srgbClr val="0A0A0A"/>
                </a:solidFill>
                <a:latin typeface="Lato-regular"/>
              </a:rPr>
              <a:t> Instructiematerialen</a:t>
            </a:r>
            <a:endParaRPr lang="nl-NL" sz="2000" b="0" i="0" dirty="0">
              <a:solidFill>
                <a:srgbClr val="0A0A0A"/>
              </a:solidFill>
              <a:effectLst/>
              <a:latin typeface="Lato-regular"/>
            </a:endParaRPr>
          </a:p>
          <a:p>
            <a:pPr algn="l">
              <a:buFont typeface="Arial" panose="020B0604020202020204" pitchFamily="34" charset="0"/>
              <a:buChar char="•"/>
            </a:pPr>
            <a:r>
              <a:rPr lang="nl-NL" sz="2000" dirty="0">
                <a:solidFill>
                  <a:srgbClr val="0A0A0A"/>
                </a:solidFill>
                <a:latin typeface="Lato-regular"/>
              </a:rPr>
              <a:t> A</a:t>
            </a:r>
            <a:r>
              <a:rPr lang="nl-NL" sz="2000" b="0" i="0" dirty="0">
                <a:solidFill>
                  <a:srgbClr val="0A0A0A"/>
                </a:solidFill>
                <a:effectLst/>
                <a:latin typeface="Lato-regular"/>
              </a:rPr>
              <a:t>chtergrondinformatie</a:t>
            </a:r>
          </a:p>
          <a:p>
            <a:pPr algn="l">
              <a:buFont typeface="Arial" panose="020B0604020202020204" pitchFamily="34" charset="0"/>
              <a:buChar char="•"/>
            </a:pPr>
            <a:r>
              <a:rPr lang="nl-NL" sz="2000" dirty="0">
                <a:solidFill>
                  <a:srgbClr val="0A0A0A"/>
                </a:solidFill>
                <a:latin typeface="Lato-regular"/>
              </a:rPr>
              <a:t> H</a:t>
            </a:r>
            <a:r>
              <a:rPr lang="nl-NL" sz="2000" b="0" i="0" dirty="0">
                <a:solidFill>
                  <a:srgbClr val="0A0A0A"/>
                </a:solidFill>
                <a:effectLst/>
                <a:latin typeface="Lato-regular"/>
              </a:rPr>
              <a:t>ow </a:t>
            </a:r>
            <a:r>
              <a:rPr lang="nl-NL" sz="2000" b="0" i="0" dirty="0" err="1">
                <a:solidFill>
                  <a:srgbClr val="0A0A0A"/>
                </a:solidFill>
                <a:effectLst/>
                <a:latin typeface="Lato-regular"/>
              </a:rPr>
              <a:t>to’s</a:t>
            </a:r>
            <a:r>
              <a:rPr lang="nl-NL" sz="2000" b="0" i="0" dirty="0">
                <a:solidFill>
                  <a:srgbClr val="0A0A0A"/>
                </a:solidFill>
                <a:effectLst/>
                <a:latin typeface="Lato-regular"/>
              </a:rPr>
              <a:t>/stappenplannen</a:t>
            </a:r>
            <a:endParaRPr lang="nl-NL" sz="2000" dirty="0">
              <a:solidFill>
                <a:srgbClr val="0A0A0A"/>
              </a:solidFill>
              <a:latin typeface="Lato-regular"/>
            </a:endParaRPr>
          </a:p>
          <a:p>
            <a:pPr algn="l">
              <a:buFont typeface="Arial" panose="020B0604020202020204" pitchFamily="34" charset="0"/>
              <a:buChar char="•"/>
            </a:pPr>
            <a:r>
              <a:rPr lang="nl-NL" sz="2000" b="0" i="0" dirty="0">
                <a:solidFill>
                  <a:srgbClr val="0A0A0A"/>
                </a:solidFill>
                <a:effectLst/>
                <a:latin typeface="Lato-regular"/>
              </a:rPr>
              <a:t> (</a:t>
            </a:r>
            <a:r>
              <a:rPr lang="nl-NL" sz="2000" dirty="0">
                <a:solidFill>
                  <a:srgbClr val="0A0A0A"/>
                </a:solidFill>
                <a:latin typeface="Lato-regular"/>
              </a:rPr>
              <a:t>F</a:t>
            </a:r>
            <a:r>
              <a:rPr lang="nl-NL" sz="2000" b="0" i="0" dirty="0">
                <a:solidFill>
                  <a:srgbClr val="0A0A0A"/>
                </a:solidFill>
                <a:effectLst/>
                <a:latin typeface="Lato-regular"/>
              </a:rPr>
              <a:t>eedback)formulieren </a:t>
            </a:r>
          </a:p>
          <a:p>
            <a:pPr algn="l">
              <a:buFont typeface="Arial" panose="020B0604020202020204" pitchFamily="34" charset="0"/>
              <a:buChar char="•"/>
            </a:pPr>
            <a:r>
              <a:rPr lang="nl-NL" sz="2000" b="0" i="0" dirty="0">
                <a:solidFill>
                  <a:srgbClr val="0A0A0A"/>
                </a:solidFill>
                <a:effectLst/>
                <a:latin typeface="Lato-regular"/>
              </a:rPr>
              <a:t> Begrippen</a:t>
            </a:r>
          </a:p>
          <a:p>
            <a:pPr algn="l">
              <a:buFont typeface="Arial" panose="020B0604020202020204" pitchFamily="34" charset="0"/>
              <a:buChar char="•"/>
            </a:pPr>
            <a:r>
              <a:rPr lang="nl-NL" sz="2000" dirty="0">
                <a:solidFill>
                  <a:srgbClr val="0A0A0A"/>
                </a:solidFill>
                <a:latin typeface="Lato-regular"/>
              </a:rPr>
              <a:t> Modules</a:t>
            </a:r>
            <a:endParaRPr lang="nl-NL" sz="2000" b="0" i="0" dirty="0">
              <a:solidFill>
                <a:srgbClr val="0A0A0A"/>
              </a:solidFill>
              <a:effectLst/>
              <a:latin typeface="Lato-regular"/>
            </a:endParaRPr>
          </a:p>
          <a:p>
            <a:pPr marL="171450" indent="-171450"/>
            <a:endParaRPr lang="nl-NL" sz="1400" dirty="0"/>
          </a:p>
          <a:p>
            <a:pPr marL="171450" indent="-171450"/>
            <a:endParaRPr lang="nl-NL" sz="1400" dirty="0"/>
          </a:p>
          <a:p>
            <a:pPr marL="171450" indent="-171450"/>
            <a:endParaRPr lang="nl-NL" sz="1400" dirty="0"/>
          </a:p>
          <a:p>
            <a:pPr>
              <a:buNone/>
            </a:pPr>
            <a:endParaRPr lang="nl-NL" dirty="0"/>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sp>
        <p:nvSpPr>
          <p:cNvPr id="9" name="Tekstvak 8">
            <a:extLst>
              <a:ext uri="{FF2B5EF4-FFF2-40B4-BE49-F238E27FC236}">
                <a16:creationId xmlns:a16="http://schemas.microsoft.com/office/drawing/2014/main" id="{C31D7A68-440F-4314-9DBF-221D172AC208}"/>
              </a:ext>
            </a:extLst>
          </p:cNvPr>
          <p:cNvSpPr txBox="1"/>
          <p:nvPr/>
        </p:nvSpPr>
        <p:spPr>
          <a:xfrm>
            <a:off x="946049" y="2171469"/>
            <a:ext cx="6096000" cy="461665"/>
          </a:xfrm>
          <a:prstGeom prst="rect">
            <a:avLst/>
          </a:prstGeom>
          <a:noFill/>
        </p:spPr>
        <p:txBody>
          <a:bodyPr wrap="square">
            <a:spAutoFit/>
          </a:bodyPr>
          <a:lstStyle/>
          <a:p>
            <a:r>
              <a:rPr lang="nl-NL" sz="2400" b="1">
                <a:solidFill>
                  <a:schemeClr val="accent1"/>
                </a:solidFill>
                <a:latin typeface="Verdana" panose="020B0604030504040204" pitchFamily="34" charset="0"/>
                <a:ea typeface="Verdana" panose="020B0604030504040204" pitchFamily="34" charset="0"/>
              </a:rPr>
              <a:t>Wat vind je daar?</a:t>
            </a:r>
          </a:p>
        </p:txBody>
      </p:sp>
      <p:pic>
        <p:nvPicPr>
          <p:cNvPr id="10" name="Afbeelding 9">
            <a:extLst>
              <a:ext uri="{FF2B5EF4-FFF2-40B4-BE49-F238E27FC236}">
                <a16:creationId xmlns:a16="http://schemas.microsoft.com/office/drawing/2014/main" id="{44D1F066-ECC5-66B9-E2C6-4E24753B0E95}"/>
              </a:ext>
            </a:extLst>
          </p:cNvPr>
          <p:cNvPicPr>
            <a:picLocks noChangeAspect="1"/>
          </p:cNvPicPr>
          <p:nvPr/>
        </p:nvPicPr>
        <p:blipFill>
          <a:blip r:embed="rId3"/>
          <a:stretch>
            <a:fillRect/>
          </a:stretch>
        </p:blipFill>
        <p:spPr>
          <a:xfrm>
            <a:off x="5101997" y="2111348"/>
            <a:ext cx="6680023" cy="4426460"/>
          </a:xfrm>
          <a:prstGeom prst="rect">
            <a:avLst/>
          </a:prstGeom>
        </p:spPr>
      </p:pic>
    </p:spTree>
    <p:extLst>
      <p:ext uri="{BB962C8B-B14F-4D97-AF65-F5344CB8AC3E}">
        <p14:creationId xmlns:p14="http://schemas.microsoft.com/office/powerpoint/2010/main" val="3467184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AA749-D71E-C96A-10F7-C16AB8736ADA}"/>
              </a:ext>
            </a:extLst>
          </p:cNvPr>
          <p:cNvSpPr>
            <a:spLocks noGrp="1"/>
          </p:cNvSpPr>
          <p:nvPr>
            <p:ph type="title"/>
          </p:nvPr>
        </p:nvSpPr>
        <p:spPr>
          <a:xfrm>
            <a:off x="1167577" y="1283805"/>
            <a:ext cx="4170657" cy="1362352"/>
          </a:xfrm>
        </p:spPr>
        <p:txBody>
          <a:bodyPr>
            <a:normAutofit/>
          </a:bodyPr>
          <a:lstStyle/>
          <a:p>
            <a:pPr algn="ctr"/>
            <a:r>
              <a:rPr lang="nl-NL" sz="2600" b="1" dirty="0">
                <a:effectLst/>
                <a:latin typeface="Calibri" panose="020F0502020204030204" pitchFamily="34" charset="0"/>
                <a:ea typeface="Calibri" panose="020F0502020204030204" pitchFamily="34" charset="0"/>
                <a:cs typeface="Times New Roman" panose="02020603050405020304" pitchFamily="18" charset="0"/>
              </a:rPr>
              <a:t>Wat is de Activiteitenmonitor?</a:t>
            </a:r>
            <a:br>
              <a:rPr lang="nl-NL" sz="1800" b="1" dirty="0">
                <a:effectLst/>
                <a:latin typeface="Calibri" panose="020F0502020204030204" pitchFamily="34" charset="0"/>
                <a:ea typeface="Calibri" panose="020F0502020204030204" pitchFamily="34" charset="0"/>
                <a:cs typeface="Times New Roman" panose="02020603050405020304" pitchFamily="18" charset="0"/>
              </a:rPr>
            </a:br>
            <a:endParaRPr lang="nl-NL" sz="1700" b="0" dirty="0"/>
          </a:p>
        </p:txBody>
      </p:sp>
      <p:sp>
        <p:nvSpPr>
          <p:cNvPr id="4" name="Rechthoek: afgeronde hoeken 3">
            <a:extLst>
              <a:ext uri="{FF2B5EF4-FFF2-40B4-BE49-F238E27FC236}">
                <a16:creationId xmlns:a16="http://schemas.microsoft.com/office/drawing/2014/main" id="{499CA4D3-2CA0-18BA-4E95-65A2B658C88B}"/>
              </a:ext>
            </a:extLst>
          </p:cNvPr>
          <p:cNvSpPr/>
          <p:nvPr/>
        </p:nvSpPr>
        <p:spPr>
          <a:xfrm>
            <a:off x="606314" y="3333893"/>
            <a:ext cx="2317968" cy="13623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Een opdrachtenoverzicht in Excel om zelf de voortgang van mijn studenten in bij te houden.</a:t>
            </a:r>
            <a:endParaRPr lang="nl-NL" sz="1500" dirty="0">
              <a:solidFill>
                <a:schemeClr val="tx1"/>
              </a:solidFill>
            </a:endParaRPr>
          </a:p>
        </p:txBody>
      </p:sp>
      <p:sp>
        <p:nvSpPr>
          <p:cNvPr id="5" name="Rechthoek: afgeronde hoeken 4">
            <a:extLst>
              <a:ext uri="{FF2B5EF4-FFF2-40B4-BE49-F238E27FC236}">
                <a16:creationId xmlns:a16="http://schemas.microsoft.com/office/drawing/2014/main" id="{02161E72-4420-7E8B-5781-F32BFDCCB0CD}"/>
              </a:ext>
            </a:extLst>
          </p:cNvPr>
          <p:cNvSpPr/>
          <p:nvPr/>
        </p:nvSpPr>
        <p:spPr>
          <a:xfrm>
            <a:off x="3252905" y="3333893"/>
            <a:ext cx="2317968" cy="13623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b="1" dirty="0">
              <a:solidFill>
                <a:schemeClr val="tx1"/>
              </a:solidFill>
            </a:endParaRPr>
          </a:p>
          <a:p>
            <a: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Een tool die automatisch per student in kaart brengt wat de voortgang in een module is.</a:t>
            </a:r>
            <a:b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sz="1500" dirty="0">
              <a:solidFill>
                <a:schemeClr val="tx1"/>
              </a:solidFill>
            </a:endParaRPr>
          </a:p>
          <a:p>
            <a:pPr algn="ctr"/>
            <a:endParaRPr lang="nl-NL" dirty="0">
              <a:solidFill>
                <a:schemeClr val="tx1"/>
              </a:solidFill>
            </a:endParaRPr>
          </a:p>
        </p:txBody>
      </p:sp>
      <p:sp>
        <p:nvSpPr>
          <p:cNvPr id="7" name="Rechthoek: afgeronde hoeken 6">
            <a:extLst>
              <a:ext uri="{FF2B5EF4-FFF2-40B4-BE49-F238E27FC236}">
                <a16:creationId xmlns:a16="http://schemas.microsoft.com/office/drawing/2014/main" id="{03CE4110-AB8B-CE85-B1EB-BAC5B1206AF3}"/>
              </a:ext>
            </a:extLst>
          </p:cNvPr>
          <p:cNvSpPr/>
          <p:nvPr/>
        </p:nvSpPr>
        <p:spPr>
          <a:xfrm>
            <a:off x="606314" y="5053931"/>
            <a:ext cx="2317968" cy="1362352"/>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br>
              <a:rPr lang="nl-NL"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nl-NL"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Een bandje om je pols dat registreert hoe actief studenten op een schooldag zijn.</a:t>
            </a:r>
            <a:br>
              <a:rPr lang="nl-NL"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dirty="0">
              <a:solidFill>
                <a:schemeClr val="tx1"/>
              </a:solidFill>
            </a:endParaRPr>
          </a:p>
        </p:txBody>
      </p:sp>
      <p:sp>
        <p:nvSpPr>
          <p:cNvPr id="8" name="Rechthoek: afgeronde hoeken 7">
            <a:extLst>
              <a:ext uri="{FF2B5EF4-FFF2-40B4-BE49-F238E27FC236}">
                <a16:creationId xmlns:a16="http://schemas.microsoft.com/office/drawing/2014/main" id="{0D21F075-5E74-ACEF-9858-E698C8D6D5BC}"/>
              </a:ext>
            </a:extLst>
          </p:cNvPr>
          <p:cNvSpPr/>
          <p:nvPr/>
        </p:nvSpPr>
        <p:spPr>
          <a:xfrm>
            <a:off x="3252905" y="5053931"/>
            <a:ext cx="2317968" cy="1376464"/>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Een enquête die onderzoekt hoe actief de student al in het vakgebied geweest is.</a:t>
            </a:r>
            <a:br>
              <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sz="1800" dirty="0">
              <a:solidFill>
                <a:schemeClr val="tx1"/>
              </a:solidFill>
            </a:endParaRPr>
          </a:p>
        </p:txBody>
      </p:sp>
    </p:spTree>
    <p:extLst>
      <p:ext uri="{BB962C8B-B14F-4D97-AF65-F5344CB8AC3E}">
        <p14:creationId xmlns:p14="http://schemas.microsoft.com/office/powerpoint/2010/main" val="741080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993F9F5-C160-D38F-AF06-DD6AD3825A02}"/>
              </a:ext>
            </a:extLst>
          </p:cNvPr>
          <p:cNvSpPr/>
          <p:nvPr/>
        </p:nvSpPr>
        <p:spPr>
          <a:xfrm>
            <a:off x="0" y="-15843"/>
            <a:ext cx="6184490" cy="6873843"/>
          </a:xfrm>
          <a:prstGeom prst="rect">
            <a:avLst/>
          </a:prstGeom>
          <a:solidFill>
            <a:srgbClr val="EFF6F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800">
                <a:effectLst/>
                <a:latin typeface="Calibri" panose="020F0502020204030204" pitchFamily="34" charset="0"/>
                <a:ea typeface="Calibri" panose="020F0502020204030204" pitchFamily="34" charset="0"/>
                <a:cs typeface="Times New Roman" panose="02020603050405020304" pitchFamily="18" charset="0"/>
              </a:rPr>
              <a:t>Een tool die automatisch per student in kaart brengt wat de voortgang in een module is.</a:t>
            </a:r>
            <a:endParaRPr lang="nl-NL"/>
          </a:p>
        </p:txBody>
      </p:sp>
      <p:sp>
        <p:nvSpPr>
          <p:cNvPr id="2" name="Titel 1">
            <a:extLst>
              <a:ext uri="{FF2B5EF4-FFF2-40B4-BE49-F238E27FC236}">
                <a16:creationId xmlns:a16="http://schemas.microsoft.com/office/drawing/2014/main" id="{F491ECC0-8CB0-9749-8F28-F53B10C804BB}"/>
              </a:ext>
            </a:extLst>
          </p:cNvPr>
          <p:cNvSpPr>
            <a:spLocks noGrp="1"/>
          </p:cNvSpPr>
          <p:nvPr>
            <p:ph type="title"/>
          </p:nvPr>
        </p:nvSpPr>
        <p:spPr>
          <a:xfrm>
            <a:off x="399393" y="443375"/>
            <a:ext cx="11604767" cy="710512"/>
          </a:xfrm>
        </p:spPr>
        <p:txBody>
          <a:bodyPr>
            <a:normAutofit/>
          </a:bodyPr>
          <a:lstStyle/>
          <a:p>
            <a:r>
              <a:rPr lang="nl-NL" dirty="0"/>
              <a:t>Activiteitenmonitoren</a:t>
            </a:r>
          </a:p>
        </p:txBody>
      </p:sp>
      <p:sp>
        <p:nvSpPr>
          <p:cNvPr id="3" name="Tijdelijke aanduiding voor tekst 2">
            <a:extLst>
              <a:ext uri="{FF2B5EF4-FFF2-40B4-BE49-F238E27FC236}">
                <a16:creationId xmlns:a16="http://schemas.microsoft.com/office/drawing/2014/main" id="{3395833B-860C-7B4C-96A4-6D2E4FF89D16}"/>
              </a:ext>
            </a:extLst>
          </p:cNvPr>
          <p:cNvSpPr>
            <a:spLocks noGrp="1"/>
          </p:cNvSpPr>
          <p:nvPr>
            <p:ph type="body" sz="quarter" idx="18"/>
          </p:nvPr>
        </p:nvSpPr>
        <p:spPr>
          <a:xfrm>
            <a:off x="7102624" y="2364828"/>
            <a:ext cx="4901536" cy="4271792"/>
          </a:xfrm>
        </p:spPr>
        <p:txBody>
          <a:bodyPr>
            <a:normAutofit/>
          </a:bodyPr>
          <a:lstStyle/>
          <a:p>
            <a:r>
              <a:rPr lang="nl-NL" sz="1800" b="1" dirty="0"/>
              <a:t>3 soorten: </a:t>
            </a:r>
          </a:p>
          <a:p>
            <a:pPr marL="171450" indent="-171450">
              <a:buFont typeface="Arial" panose="020B0604020202020204" pitchFamily="34" charset="0"/>
              <a:buChar char="•"/>
            </a:pPr>
            <a:r>
              <a:rPr lang="nl-NL" sz="1800" dirty="0"/>
              <a:t>Taakmodules</a:t>
            </a:r>
            <a:br>
              <a:rPr lang="nl-NL" sz="1800" dirty="0"/>
            </a:br>
            <a:r>
              <a:rPr lang="nl-NL" sz="1800" dirty="0"/>
              <a:t>-Docentmonitor</a:t>
            </a:r>
            <a:br>
              <a:rPr lang="nl-NL" sz="1800" dirty="0"/>
            </a:br>
            <a:r>
              <a:rPr lang="nl-NL" sz="1800" dirty="0"/>
              <a:t>-Studentmonitor</a:t>
            </a:r>
          </a:p>
          <a:p>
            <a:pPr marL="171450" indent="-171450">
              <a:buFont typeface="Arial" panose="020B0604020202020204" pitchFamily="34" charset="0"/>
              <a:buChar char="•"/>
            </a:pPr>
            <a:r>
              <a:rPr lang="nl-NL" sz="1800" dirty="0" err="1"/>
              <a:t>Gemba</a:t>
            </a:r>
            <a:r>
              <a:rPr lang="nl-NL" sz="1800" dirty="0"/>
              <a:t> (virtueel kantoor)</a:t>
            </a:r>
          </a:p>
          <a:p>
            <a:pPr marL="171450" indent="-171450">
              <a:buFont typeface="Arial" panose="020B0604020202020204" pitchFamily="34" charset="0"/>
              <a:buChar char="•"/>
            </a:pPr>
            <a:r>
              <a:rPr lang="nl-NL" sz="1800" dirty="0"/>
              <a:t>Instaptesten (alleen Basisdeel)</a:t>
            </a:r>
          </a:p>
          <a:p>
            <a:pPr marL="171450" indent="-171450">
              <a:buFont typeface="Arial" panose="020B0604020202020204" pitchFamily="34" charset="0"/>
              <a:buChar char="•"/>
            </a:pPr>
            <a:endParaRPr lang="nl-NL" sz="1800" dirty="0"/>
          </a:p>
          <a:p>
            <a:pPr marL="171450" indent="-171450">
              <a:buFont typeface="Arial" panose="020B0604020202020204" pitchFamily="34" charset="0"/>
              <a:buChar char="•"/>
            </a:pPr>
            <a:r>
              <a:rPr lang="nl-NL" sz="1800" dirty="0"/>
              <a:t>Instructievideo’s op de site!</a:t>
            </a:r>
          </a:p>
          <a:p>
            <a:pPr marL="171450" indent="-171450">
              <a:buFont typeface="Arial" panose="020B0604020202020204" pitchFamily="34" charset="0"/>
              <a:buChar char="•"/>
            </a:pPr>
            <a:endParaRPr lang="nl-NL" sz="1400" dirty="0"/>
          </a:p>
          <a:p>
            <a:pPr marL="171450" indent="-171450">
              <a:buFont typeface="Arial" panose="020B0604020202020204" pitchFamily="34" charset="0"/>
              <a:buChar char="•"/>
            </a:pPr>
            <a:endParaRPr lang="nl-NL" sz="1400" dirty="0"/>
          </a:p>
          <a:p>
            <a:pPr marL="171450" indent="-171450">
              <a:buFont typeface="Arial" panose="020B0604020202020204" pitchFamily="34" charset="0"/>
              <a:buChar char="•"/>
            </a:pPr>
            <a:endParaRPr lang="nl-NL" sz="1400" dirty="0"/>
          </a:p>
          <a:p>
            <a:endParaRPr lang="nl-NL" sz="1400" dirty="0"/>
          </a:p>
        </p:txBody>
      </p:sp>
      <p:pic>
        <p:nvPicPr>
          <p:cNvPr id="5" name="Afbeelding 4">
            <a:extLst>
              <a:ext uri="{FF2B5EF4-FFF2-40B4-BE49-F238E27FC236}">
                <a16:creationId xmlns:a16="http://schemas.microsoft.com/office/drawing/2014/main" id="{BA441842-D769-82CB-1681-AFC2D4590D8A}"/>
              </a:ext>
            </a:extLst>
          </p:cNvPr>
          <p:cNvPicPr>
            <a:picLocks noChangeAspect="1"/>
          </p:cNvPicPr>
          <p:nvPr/>
        </p:nvPicPr>
        <p:blipFill>
          <a:blip r:embed="rId3"/>
          <a:stretch>
            <a:fillRect/>
          </a:stretch>
        </p:blipFill>
        <p:spPr>
          <a:xfrm>
            <a:off x="399393" y="2610269"/>
            <a:ext cx="6501842" cy="3804356"/>
          </a:xfrm>
          <a:prstGeom prst="rect">
            <a:avLst/>
          </a:prstGeom>
        </p:spPr>
      </p:pic>
      <p:sp>
        <p:nvSpPr>
          <p:cNvPr id="7" name="Tekstvak 6">
            <a:extLst>
              <a:ext uri="{FF2B5EF4-FFF2-40B4-BE49-F238E27FC236}">
                <a16:creationId xmlns:a16="http://schemas.microsoft.com/office/drawing/2014/main" id="{ECDB8721-DA57-7BD6-6902-D822CB304382}"/>
              </a:ext>
            </a:extLst>
          </p:cNvPr>
          <p:cNvSpPr txBox="1"/>
          <p:nvPr/>
        </p:nvSpPr>
        <p:spPr>
          <a:xfrm>
            <a:off x="399394" y="1613105"/>
            <a:ext cx="11604766" cy="461665"/>
          </a:xfrm>
          <a:prstGeom prst="rect">
            <a:avLst/>
          </a:prstGeom>
          <a:noFill/>
        </p:spPr>
        <p:txBody>
          <a:bodyPr wrap="square">
            <a:spAutoFit/>
          </a:bodyPr>
          <a:lstStyle/>
          <a:p>
            <a:r>
              <a:rPr lang="nl-NL" sz="2400" dirty="0">
                <a:latin typeface="Calibri" panose="020F0502020204030204" pitchFamily="34" charset="0"/>
                <a:ea typeface="Calibri" panose="020F0502020204030204" pitchFamily="34" charset="0"/>
                <a:cs typeface="Times New Roman" panose="02020603050405020304" pitchFamily="18" charset="0"/>
              </a:rPr>
              <a:t>T</a:t>
            </a:r>
            <a:r>
              <a:rPr lang="nl-NL" sz="2400" dirty="0">
                <a:effectLst/>
                <a:latin typeface="Calibri" panose="020F0502020204030204" pitchFamily="34" charset="0"/>
                <a:ea typeface="Calibri" panose="020F0502020204030204" pitchFamily="34" charset="0"/>
                <a:cs typeface="Times New Roman" panose="02020603050405020304" pitchFamily="18" charset="0"/>
              </a:rPr>
              <a:t>ools die automatisch per student in kaart brengt wat de voortgang (bijv. in een module) is.</a:t>
            </a:r>
            <a:endParaRPr lang="nl-NL" sz="2400" b="1" dirty="0">
              <a:solidFill>
                <a:schemeClr val="accent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26366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AA749-D71E-C96A-10F7-C16AB8736ADA}"/>
              </a:ext>
            </a:extLst>
          </p:cNvPr>
          <p:cNvSpPr>
            <a:spLocks noGrp="1"/>
          </p:cNvSpPr>
          <p:nvPr>
            <p:ph type="title"/>
          </p:nvPr>
        </p:nvSpPr>
        <p:spPr>
          <a:xfrm>
            <a:off x="1167577" y="1283805"/>
            <a:ext cx="4170657" cy="1362352"/>
          </a:xfrm>
        </p:spPr>
        <p:txBody>
          <a:bodyPr>
            <a:normAutofit/>
          </a:bodyPr>
          <a:lstStyle/>
          <a:p>
            <a:pPr algn="ctr"/>
            <a:r>
              <a:rPr lang="nl-NL" sz="2600" b="1" dirty="0">
                <a:effectLst/>
                <a:latin typeface="Calibri" panose="020F0502020204030204" pitchFamily="34" charset="0"/>
                <a:ea typeface="Calibri" panose="020F0502020204030204" pitchFamily="34" charset="0"/>
                <a:cs typeface="Times New Roman" panose="02020603050405020304" pitchFamily="18" charset="0"/>
              </a:rPr>
              <a:t>Wat is de Praktijkmeter?</a:t>
            </a:r>
            <a:br>
              <a:rPr lang="nl-NL" sz="1800" b="1" dirty="0">
                <a:effectLst/>
                <a:latin typeface="Calibri" panose="020F0502020204030204" pitchFamily="34" charset="0"/>
                <a:ea typeface="Calibri" panose="020F0502020204030204" pitchFamily="34" charset="0"/>
                <a:cs typeface="Times New Roman" panose="02020603050405020304" pitchFamily="18" charset="0"/>
              </a:rPr>
            </a:br>
            <a:endParaRPr lang="nl-NL" sz="1700" b="0" dirty="0"/>
          </a:p>
        </p:txBody>
      </p:sp>
      <p:sp>
        <p:nvSpPr>
          <p:cNvPr id="4" name="Rechthoek: afgeronde hoeken 3">
            <a:extLst>
              <a:ext uri="{FF2B5EF4-FFF2-40B4-BE49-F238E27FC236}">
                <a16:creationId xmlns:a16="http://schemas.microsoft.com/office/drawing/2014/main" id="{499CA4D3-2CA0-18BA-4E95-65A2B658C88B}"/>
              </a:ext>
            </a:extLst>
          </p:cNvPr>
          <p:cNvSpPr/>
          <p:nvPr/>
        </p:nvSpPr>
        <p:spPr>
          <a:xfrm>
            <a:off x="606314" y="3333893"/>
            <a:ext cx="2317968" cy="13623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nl-NL" sz="1500" dirty="0">
                <a:solidFill>
                  <a:schemeClr val="tx1"/>
                </a:solidFill>
                <a:latin typeface="Calibri" panose="020F0502020204030204" pitchFamily="34" charset="0"/>
                <a:ea typeface="Calibri" panose="020F0502020204030204" pitchFamily="34" charset="0"/>
                <a:cs typeface="Times New Roman" panose="02020603050405020304" pitchFamily="18" charset="0"/>
              </a:rPr>
              <a:t>Hiermee wordt gecheckt hoe authentiek de examens en modules zijn. </a:t>
            </a:r>
            <a:endParaRPr lang="nl-NL" sz="1500" dirty="0">
              <a:solidFill>
                <a:schemeClr val="tx1"/>
              </a:solidFill>
            </a:endParaRPr>
          </a:p>
        </p:txBody>
      </p:sp>
      <p:sp>
        <p:nvSpPr>
          <p:cNvPr id="5" name="Rechthoek: afgeronde hoeken 4">
            <a:extLst>
              <a:ext uri="{FF2B5EF4-FFF2-40B4-BE49-F238E27FC236}">
                <a16:creationId xmlns:a16="http://schemas.microsoft.com/office/drawing/2014/main" id="{02161E72-4420-7E8B-5781-F32BFDCCB0CD}"/>
              </a:ext>
            </a:extLst>
          </p:cNvPr>
          <p:cNvSpPr/>
          <p:nvPr/>
        </p:nvSpPr>
        <p:spPr>
          <a:xfrm>
            <a:off x="3336988" y="3357027"/>
            <a:ext cx="2317968" cy="13623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b="1" dirty="0">
              <a:solidFill>
                <a:schemeClr val="tx1"/>
              </a:solidFill>
            </a:endParaRPr>
          </a:p>
          <a:p>
            <a:endPar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Een app voor digitale kennisexamens</a:t>
            </a:r>
            <a:b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sz="1500" dirty="0">
              <a:solidFill>
                <a:schemeClr val="tx1"/>
              </a:solidFill>
            </a:endParaRPr>
          </a:p>
          <a:p>
            <a:pPr algn="ctr"/>
            <a:endParaRPr lang="nl-NL" dirty="0">
              <a:solidFill>
                <a:schemeClr val="tx1"/>
              </a:solidFill>
            </a:endParaRPr>
          </a:p>
        </p:txBody>
      </p:sp>
      <p:sp>
        <p:nvSpPr>
          <p:cNvPr id="7" name="Rechthoek: afgeronde hoeken 6">
            <a:extLst>
              <a:ext uri="{FF2B5EF4-FFF2-40B4-BE49-F238E27FC236}">
                <a16:creationId xmlns:a16="http://schemas.microsoft.com/office/drawing/2014/main" id="{03CE4110-AB8B-CE85-B1EB-BAC5B1206AF3}"/>
              </a:ext>
            </a:extLst>
          </p:cNvPr>
          <p:cNvSpPr/>
          <p:nvPr/>
        </p:nvSpPr>
        <p:spPr>
          <a:xfrm>
            <a:off x="606314" y="5053931"/>
            <a:ext cx="2317968" cy="1362352"/>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nl-NL"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Een tool voor het digitaliseren van beoordelingsformulieren.</a:t>
            </a:r>
            <a:br>
              <a:rPr lang="nl-NL"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dirty="0">
              <a:solidFill>
                <a:schemeClr val="tx1"/>
              </a:solidFill>
            </a:endParaRPr>
          </a:p>
        </p:txBody>
      </p:sp>
      <p:sp>
        <p:nvSpPr>
          <p:cNvPr id="8" name="Rechthoek: afgeronde hoeken 7">
            <a:extLst>
              <a:ext uri="{FF2B5EF4-FFF2-40B4-BE49-F238E27FC236}">
                <a16:creationId xmlns:a16="http://schemas.microsoft.com/office/drawing/2014/main" id="{0D21F075-5E74-ACEF-9858-E698C8D6D5BC}"/>
              </a:ext>
            </a:extLst>
          </p:cNvPr>
          <p:cNvSpPr/>
          <p:nvPr/>
        </p:nvSpPr>
        <p:spPr>
          <a:xfrm>
            <a:off x="3252905" y="5053931"/>
            <a:ext cx="2317968" cy="1376464"/>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b="1" dirty="0">
              <a:solidFill>
                <a:schemeClr val="tx1"/>
              </a:solidFill>
            </a:endParaRPr>
          </a:p>
          <a:p>
            <a: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Hoor ik nu voor het eerst over. </a:t>
            </a:r>
            <a:endParaRPr lang="nl-NL" sz="1500" dirty="0">
              <a:solidFill>
                <a:schemeClr val="tx1"/>
              </a:solidFill>
            </a:endParaRPr>
          </a:p>
          <a:p>
            <a:pPr algn="ctr"/>
            <a:endParaRPr lang="nl-NL" dirty="0">
              <a:solidFill>
                <a:schemeClr val="tx1"/>
              </a:solidFill>
            </a:endParaRPr>
          </a:p>
        </p:txBody>
      </p:sp>
    </p:spTree>
    <p:extLst>
      <p:ext uri="{BB962C8B-B14F-4D97-AF65-F5344CB8AC3E}">
        <p14:creationId xmlns:p14="http://schemas.microsoft.com/office/powerpoint/2010/main" val="1583649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993F9F5-C160-D38F-AF06-DD6AD3825A02}"/>
              </a:ext>
            </a:extLst>
          </p:cNvPr>
          <p:cNvSpPr/>
          <p:nvPr/>
        </p:nvSpPr>
        <p:spPr>
          <a:xfrm>
            <a:off x="0" y="-15843"/>
            <a:ext cx="6184490" cy="6873843"/>
          </a:xfrm>
          <a:prstGeom prst="rect">
            <a:avLst/>
          </a:prstGeom>
          <a:solidFill>
            <a:srgbClr val="EFF6F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491ECC0-8CB0-9749-8F28-F53B10C804BB}"/>
              </a:ext>
            </a:extLst>
          </p:cNvPr>
          <p:cNvSpPr>
            <a:spLocks noGrp="1"/>
          </p:cNvSpPr>
          <p:nvPr>
            <p:ph type="title"/>
          </p:nvPr>
        </p:nvSpPr>
        <p:spPr>
          <a:xfrm>
            <a:off x="6533381" y="601031"/>
            <a:ext cx="5018834" cy="710512"/>
          </a:xfrm>
        </p:spPr>
        <p:txBody>
          <a:bodyPr/>
          <a:lstStyle/>
          <a:p>
            <a:r>
              <a:rPr lang="nl-NL"/>
              <a:t>Praktijkmeter</a:t>
            </a:r>
          </a:p>
        </p:txBody>
      </p:sp>
      <p:sp>
        <p:nvSpPr>
          <p:cNvPr id="3" name="Tijdelijke aanduiding voor tekst 2">
            <a:extLst>
              <a:ext uri="{FF2B5EF4-FFF2-40B4-BE49-F238E27FC236}">
                <a16:creationId xmlns:a16="http://schemas.microsoft.com/office/drawing/2014/main" id="{3395833B-860C-7B4C-96A4-6D2E4FF89D16}"/>
              </a:ext>
            </a:extLst>
          </p:cNvPr>
          <p:cNvSpPr>
            <a:spLocks noGrp="1"/>
          </p:cNvSpPr>
          <p:nvPr>
            <p:ph type="body" sz="quarter" idx="18"/>
          </p:nvPr>
        </p:nvSpPr>
        <p:spPr>
          <a:xfrm>
            <a:off x="6650679" y="1367760"/>
            <a:ext cx="4901536" cy="5023515"/>
          </a:xfrm>
        </p:spPr>
        <p:txBody>
          <a:bodyPr>
            <a:normAutofit/>
          </a:bodyPr>
          <a:lstStyle/>
          <a:p>
            <a:endParaRPr lang="nl-NL" sz="2800" b="1">
              <a:solidFill>
                <a:schemeClr val="accent1"/>
              </a:solidFill>
            </a:endParaRPr>
          </a:p>
          <a:p>
            <a:pPr marL="171450" indent="-171450">
              <a:buFont typeface="Arial" panose="020B0604020202020204" pitchFamily="34" charset="0"/>
              <a:buChar char="•"/>
            </a:pPr>
            <a:r>
              <a:rPr lang="nl-NL" sz="1400"/>
              <a:t>Tool voor het beoordelen van praktijkexamens</a:t>
            </a:r>
          </a:p>
          <a:p>
            <a:pPr marL="171450" indent="-171450">
              <a:buFont typeface="Arial" panose="020B0604020202020204" pitchFamily="34" charset="0"/>
              <a:buChar char="•"/>
            </a:pPr>
            <a:r>
              <a:rPr lang="nl-NL" sz="1400"/>
              <a:t>In de toekomst zal het alle beoordelingsformulieren in Word en Excel gaan vervangen</a:t>
            </a:r>
          </a:p>
          <a:p>
            <a:pPr marL="171450" indent="-171450">
              <a:buFont typeface="Arial" panose="020B0604020202020204" pitchFamily="34" charset="0"/>
              <a:buChar char="•"/>
            </a:pPr>
            <a:r>
              <a:rPr lang="nl-NL" sz="1400"/>
              <a:t>Nog in ontwikkeling, maar eerste versie is nu live!</a:t>
            </a:r>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endParaRPr lang="nl-NL" sz="1400"/>
          </a:p>
          <a:p>
            <a:endParaRPr lang="nl-NL" sz="1400"/>
          </a:p>
        </p:txBody>
      </p:sp>
      <p:pic>
        <p:nvPicPr>
          <p:cNvPr id="12" name="Afbeelding 11">
            <a:extLst>
              <a:ext uri="{FF2B5EF4-FFF2-40B4-BE49-F238E27FC236}">
                <a16:creationId xmlns:a16="http://schemas.microsoft.com/office/drawing/2014/main" id="{818CBCA0-3F09-5719-80FD-082F91819CE2}"/>
              </a:ext>
            </a:extLst>
          </p:cNvPr>
          <p:cNvPicPr>
            <a:picLocks noChangeAspect="1"/>
          </p:cNvPicPr>
          <p:nvPr/>
        </p:nvPicPr>
        <p:blipFill>
          <a:blip r:embed="rId3"/>
          <a:stretch>
            <a:fillRect/>
          </a:stretch>
        </p:blipFill>
        <p:spPr>
          <a:xfrm>
            <a:off x="135369" y="209550"/>
            <a:ext cx="6049121" cy="6484025"/>
          </a:xfrm>
          <a:prstGeom prst="rect">
            <a:avLst/>
          </a:prstGeom>
        </p:spPr>
      </p:pic>
    </p:spTree>
    <p:extLst>
      <p:ext uri="{BB962C8B-B14F-4D97-AF65-F5344CB8AC3E}">
        <p14:creationId xmlns:p14="http://schemas.microsoft.com/office/powerpoint/2010/main" val="3141732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AA749-D71E-C96A-10F7-C16AB8736ADA}"/>
              </a:ext>
            </a:extLst>
          </p:cNvPr>
          <p:cNvSpPr>
            <a:spLocks noGrp="1"/>
          </p:cNvSpPr>
          <p:nvPr>
            <p:ph type="title"/>
          </p:nvPr>
        </p:nvSpPr>
        <p:spPr>
          <a:xfrm>
            <a:off x="1167577" y="1283805"/>
            <a:ext cx="4170657" cy="1362352"/>
          </a:xfrm>
        </p:spPr>
        <p:txBody>
          <a:bodyPr>
            <a:normAutofit/>
          </a:bodyPr>
          <a:lstStyle/>
          <a:p>
            <a:pPr algn="ctr"/>
            <a:r>
              <a:rPr lang="nl-NL" sz="2600" b="1" dirty="0">
                <a:effectLst/>
                <a:latin typeface="Calibri" panose="020F0502020204030204" pitchFamily="34" charset="0"/>
                <a:ea typeface="Calibri" panose="020F0502020204030204" pitchFamily="34" charset="0"/>
                <a:cs typeface="Times New Roman" panose="02020603050405020304" pitchFamily="18" charset="0"/>
              </a:rPr>
              <a:t>De instaptesten in het Basisdeel…</a:t>
            </a:r>
            <a:br>
              <a:rPr lang="nl-NL" sz="1800" b="1" dirty="0">
                <a:effectLst/>
                <a:latin typeface="Calibri" panose="020F0502020204030204" pitchFamily="34" charset="0"/>
                <a:ea typeface="Calibri" panose="020F0502020204030204" pitchFamily="34" charset="0"/>
                <a:cs typeface="Times New Roman" panose="02020603050405020304" pitchFamily="18" charset="0"/>
              </a:rPr>
            </a:br>
            <a:endParaRPr lang="nl-NL" sz="1700" b="0" dirty="0"/>
          </a:p>
        </p:txBody>
      </p:sp>
      <p:sp>
        <p:nvSpPr>
          <p:cNvPr id="4" name="Rechthoek: afgeronde hoeken 3">
            <a:extLst>
              <a:ext uri="{FF2B5EF4-FFF2-40B4-BE49-F238E27FC236}">
                <a16:creationId xmlns:a16="http://schemas.microsoft.com/office/drawing/2014/main" id="{499CA4D3-2CA0-18BA-4E95-65A2B658C88B}"/>
              </a:ext>
            </a:extLst>
          </p:cNvPr>
          <p:cNvSpPr/>
          <p:nvPr/>
        </p:nvSpPr>
        <p:spPr>
          <a:xfrm>
            <a:off x="606314" y="3333893"/>
            <a:ext cx="2317968" cy="13623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nl-NL" sz="1500" dirty="0">
                <a:solidFill>
                  <a:schemeClr val="tx1"/>
                </a:solidFill>
                <a:latin typeface="Calibri" panose="020F0502020204030204" pitchFamily="34" charset="0"/>
                <a:ea typeface="Calibri" panose="020F0502020204030204" pitchFamily="34" charset="0"/>
                <a:cs typeface="Times New Roman" panose="02020603050405020304" pitchFamily="18" charset="0"/>
              </a:rPr>
              <a:t>…gebruik ik om per student te checken welke taakmodules doorlopen moeten worden.</a:t>
            </a:r>
            <a:endParaRPr lang="nl-NL" sz="1500" dirty="0">
              <a:solidFill>
                <a:schemeClr val="tx1"/>
              </a:solidFill>
            </a:endParaRPr>
          </a:p>
        </p:txBody>
      </p:sp>
      <p:sp>
        <p:nvSpPr>
          <p:cNvPr id="5" name="Rechthoek: afgeronde hoeken 4">
            <a:extLst>
              <a:ext uri="{FF2B5EF4-FFF2-40B4-BE49-F238E27FC236}">
                <a16:creationId xmlns:a16="http://schemas.microsoft.com/office/drawing/2014/main" id="{02161E72-4420-7E8B-5781-F32BFDCCB0CD}"/>
              </a:ext>
            </a:extLst>
          </p:cNvPr>
          <p:cNvSpPr/>
          <p:nvPr/>
        </p:nvSpPr>
        <p:spPr>
          <a:xfrm>
            <a:off x="3336988" y="3357027"/>
            <a:ext cx="2317968" cy="13623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b="1" dirty="0"/>
          </a:p>
          <a:p>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…gebruik ik om voorkennis te herhalen/op te halen voor start van de beroepsmodule.</a:t>
            </a:r>
            <a:b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sz="1500" dirty="0">
              <a:solidFill>
                <a:schemeClr val="tx1"/>
              </a:solidFill>
            </a:endParaRPr>
          </a:p>
          <a:p>
            <a:pPr algn="ctr"/>
            <a:endParaRPr lang="nl-NL" dirty="0"/>
          </a:p>
        </p:txBody>
      </p:sp>
      <p:sp>
        <p:nvSpPr>
          <p:cNvPr id="7" name="Rechthoek: afgeronde hoeken 6">
            <a:extLst>
              <a:ext uri="{FF2B5EF4-FFF2-40B4-BE49-F238E27FC236}">
                <a16:creationId xmlns:a16="http://schemas.microsoft.com/office/drawing/2014/main" id="{03CE4110-AB8B-CE85-B1EB-BAC5B1206AF3}"/>
              </a:ext>
            </a:extLst>
          </p:cNvPr>
          <p:cNvSpPr/>
          <p:nvPr/>
        </p:nvSpPr>
        <p:spPr>
          <a:xfrm>
            <a:off x="606314" y="5053931"/>
            <a:ext cx="2317968" cy="1362352"/>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nl-NL"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nl-NL"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…ken ik nog niet, vertel me meer!</a:t>
            </a:r>
            <a:br>
              <a:rPr lang="nl-NL"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dirty="0">
              <a:solidFill>
                <a:schemeClr val="tx1"/>
              </a:solidFill>
            </a:endParaRPr>
          </a:p>
        </p:txBody>
      </p:sp>
      <p:sp>
        <p:nvSpPr>
          <p:cNvPr id="8" name="Rechthoek: afgeronde hoeken 7">
            <a:extLst>
              <a:ext uri="{FF2B5EF4-FFF2-40B4-BE49-F238E27FC236}">
                <a16:creationId xmlns:a16="http://schemas.microsoft.com/office/drawing/2014/main" id="{0D21F075-5E74-ACEF-9858-E698C8D6D5BC}"/>
              </a:ext>
            </a:extLst>
          </p:cNvPr>
          <p:cNvSpPr/>
          <p:nvPr/>
        </p:nvSpPr>
        <p:spPr>
          <a:xfrm>
            <a:off x="3252905" y="5053931"/>
            <a:ext cx="2317968" cy="1376464"/>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b="1" dirty="0"/>
          </a:p>
          <a:p>
            <a: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…zet ik bewust niet in mijn onderwijs in.</a:t>
            </a:r>
            <a:endParaRPr lang="nl-NL" sz="1500" dirty="0">
              <a:solidFill>
                <a:schemeClr val="tx1"/>
              </a:solidFill>
            </a:endParaRPr>
          </a:p>
          <a:p>
            <a:pPr algn="ctr"/>
            <a:endParaRPr lang="nl-NL" dirty="0"/>
          </a:p>
        </p:txBody>
      </p:sp>
    </p:spTree>
    <p:extLst>
      <p:ext uri="{BB962C8B-B14F-4D97-AF65-F5344CB8AC3E}">
        <p14:creationId xmlns:p14="http://schemas.microsoft.com/office/powerpoint/2010/main" val="1992139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838200" y="852260"/>
            <a:ext cx="10515600" cy="715529"/>
          </a:xfrm>
        </p:spPr>
        <p:txBody>
          <a:bodyPr/>
          <a:lstStyle/>
          <a:p>
            <a:r>
              <a:rPr lang="nl-NL" dirty="0"/>
              <a:t>Instaptesten beroepsmodules Basisdeel</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351288" y="2173550"/>
            <a:ext cx="6709852" cy="3993388"/>
          </a:xfrm>
        </p:spPr>
        <p:txBody>
          <a:bodyPr>
            <a:normAutofit/>
          </a:bodyPr>
          <a:lstStyle/>
          <a:p>
            <a:pPr marL="342900" indent="-342900" algn="l"/>
            <a:r>
              <a:rPr lang="nl-NL" sz="1400" dirty="0"/>
              <a:t>5 vragen per onderliggende taakmodule</a:t>
            </a:r>
          </a:p>
          <a:p>
            <a:pPr marL="342900" indent="-342900" algn="l"/>
            <a:r>
              <a:rPr lang="nl-NL" sz="1400" dirty="0"/>
              <a:t>Checkt of het onderliggend (kennis)niveau op peil is </a:t>
            </a:r>
            <a:br>
              <a:rPr lang="nl-NL" sz="1400" dirty="0"/>
            </a:br>
            <a:r>
              <a:rPr lang="nl-NL" sz="1400" dirty="0"/>
              <a:t>(om te kunnen starten met een beroepsmodule)</a:t>
            </a:r>
          </a:p>
          <a:p>
            <a:pPr marL="342900" indent="-342900" algn="l"/>
            <a:r>
              <a:rPr lang="nl-NL" sz="1400" dirty="0"/>
              <a:t>Geeft een indicatie welke taakmodules nog onvoldoende beheerst worden</a:t>
            </a:r>
          </a:p>
          <a:p>
            <a:pPr marL="342900" indent="-342900" algn="l"/>
            <a:r>
              <a:rPr lang="nl-NL" sz="1400" dirty="0"/>
              <a:t>Is geen compleet assessment!</a:t>
            </a:r>
          </a:p>
          <a:p>
            <a:pPr marL="342900" indent="-342900" algn="l"/>
            <a:r>
              <a:rPr lang="nl-NL" sz="1400" dirty="0"/>
              <a:t>Ontzorgt docenten</a:t>
            </a:r>
          </a:p>
          <a:p>
            <a:pPr marL="342900" indent="-342900" algn="l"/>
            <a:r>
              <a:rPr lang="nl-NL" sz="1400" dirty="0"/>
              <a:t>Helpt bij samenstellen gepersonaliseerd programma</a:t>
            </a:r>
          </a:p>
          <a:p>
            <a:pPr marL="342900" indent="-342900" algn="l"/>
            <a:r>
              <a:rPr lang="nl-NL" sz="1400" dirty="0"/>
              <a:t>Kan ook ingezet worden als ‘retrieval </a:t>
            </a:r>
            <a:r>
              <a:rPr lang="nl-NL" sz="1400" dirty="0" err="1"/>
              <a:t>practise</a:t>
            </a:r>
            <a:r>
              <a:rPr lang="nl-NL" sz="1400" dirty="0"/>
              <a:t>’/voorkennis activeren</a:t>
            </a:r>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pic>
        <p:nvPicPr>
          <p:cNvPr id="5" name="Afbeelding 4">
            <a:extLst>
              <a:ext uri="{FF2B5EF4-FFF2-40B4-BE49-F238E27FC236}">
                <a16:creationId xmlns:a16="http://schemas.microsoft.com/office/drawing/2014/main" id="{4C530A20-4528-5651-2A14-38D2BAF66D16}"/>
              </a:ext>
            </a:extLst>
          </p:cNvPr>
          <p:cNvPicPr>
            <a:picLocks noChangeAspect="1"/>
          </p:cNvPicPr>
          <p:nvPr/>
        </p:nvPicPr>
        <p:blipFill>
          <a:blip r:embed="rId3"/>
          <a:stretch>
            <a:fillRect/>
          </a:stretch>
        </p:blipFill>
        <p:spPr>
          <a:xfrm>
            <a:off x="7252234" y="1567789"/>
            <a:ext cx="3825572" cy="5204911"/>
          </a:xfrm>
          <a:prstGeom prst="rect">
            <a:avLst/>
          </a:prstGeom>
        </p:spPr>
      </p:pic>
      <p:sp>
        <p:nvSpPr>
          <p:cNvPr id="7" name="Ovaal 6">
            <a:extLst>
              <a:ext uri="{FF2B5EF4-FFF2-40B4-BE49-F238E27FC236}">
                <a16:creationId xmlns:a16="http://schemas.microsoft.com/office/drawing/2014/main" id="{5DC8DF92-9458-3790-56E3-4C0695A9E547}"/>
              </a:ext>
            </a:extLst>
          </p:cNvPr>
          <p:cNvSpPr/>
          <p:nvPr/>
        </p:nvSpPr>
        <p:spPr>
          <a:xfrm>
            <a:off x="6643213" y="4875617"/>
            <a:ext cx="2653181" cy="189708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75110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AA749-D71E-C96A-10F7-C16AB8736ADA}"/>
              </a:ext>
            </a:extLst>
          </p:cNvPr>
          <p:cNvSpPr>
            <a:spLocks noGrp="1"/>
          </p:cNvSpPr>
          <p:nvPr>
            <p:ph type="title"/>
          </p:nvPr>
        </p:nvSpPr>
        <p:spPr>
          <a:xfrm>
            <a:off x="1167577" y="1283805"/>
            <a:ext cx="4170657" cy="1362352"/>
          </a:xfrm>
        </p:spPr>
        <p:txBody>
          <a:bodyPr>
            <a:normAutofit/>
          </a:bodyPr>
          <a:lstStyle/>
          <a:p>
            <a:pPr algn="ctr"/>
            <a:r>
              <a:rPr lang="nl-NL" sz="2600" b="1" dirty="0">
                <a:effectLst/>
                <a:latin typeface="Calibri" panose="020F0502020204030204" pitchFamily="34" charset="0"/>
                <a:ea typeface="Calibri" panose="020F0502020204030204" pitchFamily="34" charset="0"/>
                <a:cs typeface="Times New Roman" panose="02020603050405020304" pitchFamily="18" charset="0"/>
              </a:rPr>
              <a:t>Wat houdt het programma</a:t>
            </a:r>
            <a:br>
              <a:rPr lang="nl-NL" sz="2600" b="1" dirty="0">
                <a:effectLst/>
                <a:latin typeface="Calibri" panose="020F0502020204030204" pitchFamily="34" charset="0"/>
                <a:ea typeface="Calibri" panose="020F0502020204030204" pitchFamily="34" charset="0"/>
                <a:cs typeface="Times New Roman" panose="02020603050405020304" pitchFamily="18" charset="0"/>
              </a:rPr>
            </a:br>
            <a:r>
              <a:rPr lang="nl-NL" sz="2600" b="1" dirty="0">
                <a:effectLst/>
                <a:latin typeface="Calibri" panose="020F0502020204030204" pitchFamily="34" charset="0"/>
                <a:ea typeface="Calibri" panose="020F0502020204030204" pitchFamily="34" charset="0"/>
                <a:cs typeface="Times New Roman" panose="02020603050405020304" pitchFamily="18" charset="0"/>
              </a:rPr>
              <a:t>New Business Essentials in?</a:t>
            </a:r>
            <a:br>
              <a:rPr lang="nl-NL" sz="1800" b="1" dirty="0">
                <a:effectLst/>
                <a:latin typeface="Calibri" panose="020F0502020204030204" pitchFamily="34" charset="0"/>
                <a:ea typeface="Calibri" panose="020F0502020204030204" pitchFamily="34" charset="0"/>
                <a:cs typeface="Times New Roman" panose="02020603050405020304" pitchFamily="18" charset="0"/>
              </a:rPr>
            </a:br>
            <a:endParaRPr lang="nl-NL" sz="1700" b="0" dirty="0"/>
          </a:p>
        </p:txBody>
      </p:sp>
      <p:sp>
        <p:nvSpPr>
          <p:cNvPr id="4" name="Rechthoek: afgeronde hoeken 3">
            <a:extLst>
              <a:ext uri="{FF2B5EF4-FFF2-40B4-BE49-F238E27FC236}">
                <a16:creationId xmlns:a16="http://schemas.microsoft.com/office/drawing/2014/main" id="{499CA4D3-2CA0-18BA-4E95-65A2B658C88B}"/>
              </a:ext>
            </a:extLst>
          </p:cNvPr>
          <p:cNvSpPr/>
          <p:nvPr/>
        </p:nvSpPr>
        <p:spPr>
          <a:xfrm>
            <a:off x="606314" y="3333893"/>
            <a:ext cx="2317968" cy="13623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Een programma dat studenten extern volgen bij bekende bedrijven in de vorm van stages.</a:t>
            </a:r>
            <a:endParaRPr lang="nl-NL" sz="1500" dirty="0">
              <a:solidFill>
                <a:schemeClr val="tx1"/>
              </a:solidFill>
            </a:endParaRPr>
          </a:p>
        </p:txBody>
      </p:sp>
      <p:sp>
        <p:nvSpPr>
          <p:cNvPr id="5" name="Rechthoek: afgeronde hoeken 4">
            <a:extLst>
              <a:ext uri="{FF2B5EF4-FFF2-40B4-BE49-F238E27FC236}">
                <a16:creationId xmlns:a16="http://schemas.microsoft.com/office/drawing/2014/main" id="{02161E72-4420-7E8B-5781-F32BFDCCB0CD}"/>
              </a:ext>
            </a:extLst>
          </p:cNvPr>
          <p:cNvSpPr/>
          <p:nvPr/>
        </p:nvSpPr>
        <p:spPr>
          <a:xfrm>
            <a:off x="3336988" y="3357027"/>
            <a:ext cx="2317968" cy="13623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b="1" dirty="0">
              <a:solidFill>
                <a:schemeClr val="tx1"/>
              </a:solidFill>
            </a:endParaRPr>
          </a:p>
          <a:p>
            <a:endPar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Een samenwerking tussen scholen, studenten en toonaangevende bedrijven in de vorm van 6 thema’s.</a:t>
            </a:r>
            <a:b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sz="1500" dirty="0">
              <a:solidFill>
                <a:schemeClr val="tx1"/>
              </a:solidFill>
            </a:endParaRPr>
          </a:p>
          <a:p>
            <a:pPr algn="ctr"/>
            <a:endParaRPr lang="nl-NL" dirty="0">
              <a:solidFill>
                <a:schemeClr val="tx1"/>
              </a:solidFill>
            </a:endParaRPr>
          </a:p>
        </p:txBody>
      </p:sp>
      <p:sp>
        <p:nvSpPr>
          <p:cNvPr id="7" name="Rechthoek: afgeronde hoeken 6">
            <a:extLst>
              <a:ext uri="{FF2B5EF4-FFF2-40B4-BE49-F238E27FC236}">
                <a16:creationId xmlns:a16="http://schemas.microsoft.com/office/drawing/2014/main" id="{03CE4110-AB8B-CE85-B1EB-BAC5B1206AF3}"/>
              </a:ext>
            </a:extLst>
          </p:cNvPr>
          <p:cNvSpPr/>
          <p:nvPr/>
        </p:nvSpPr>
        <p:spPr>
          <a:xfrm>
            <a:off x="606314" y="5053931"/>
            <a:ext cx="2317968" cy="1362352"/>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nl-NL"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Een verkorte studieroute voor studenten die uit een ander vakgebied afkomstig zijn</a:t>
            </a:r>
            <a:br>
              <a:rPr lang="nl-NL"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nl-NL" dirty="0">
              <a:solidFill>
                <a:schemeClr val="tx1"/>
              </a:solidFill>
            </a:endParaRPr>
          </a:p>
        </p:txBody>
      </p:sp>
      <p:sp>
        <p:nvSpPr>
          <p:cNvPr id="8" name="Rechthoek: afgeronde hoeken 7">
            <a:extLst>
              <a:ext uri="{FF2B5EF4-FFF2-40B4-BE49-F238E27FC236}">
                <a16:creationId xmlns:a16="http://schemas.microsoft.com/office/drawing/2014/main" id="{0D21F075-5E74-ACEF-9858-E698C8D6D5BC}"/>
              </a:ext>
            </a:extLst>
          </p:cNvPr>
          <p:cNvSpPr/>
          <p:nvPr/>
        </p:nvSpPr>
        <p:spPr>
          <a:xfrm>
            <a:off x="3252905" y="5053931"/>
            <a:ext cx="2317968" cy="1376464"/>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b="1" dirty="0">
              <a:solidFill>
                <a:schemeClr val="tx1"/>
              </a:solidFill>
            </a:endParaRPr>
          </a:p>
          <a:p>
            <a:r>
              <a:rPr lang="nl-NL"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Een gepersonaliseerde route voor talentvolle studenten die meer werkervaring willen opdoen.</a:t>
            </a:r>
            <a:endParaRPr lang="nl-NL" sz="1500" dirty="0">
              <a:solidFill>
                <a:schemeClr val="tx1"/>
              </a:solidFill>
            </a:endParaRPr>
          </a:p>
          <a:p>
            <a:pPr algn="ctr"/>
            <a:endParaRPr lang="nl-NL" dirty="0">
              <a:solidFill>
                <a:schemeClr val="tx1"/>
              </a:solidFill>
            </a:endParaRPr>
          </a:p>
        </p:txBody>
      </p:sp>
    </p:spTree>
    <p:extLst>
      <p:ext uri="{BB962C8B-B14F-4D97-AF65-F5344CB8AC3E}">
        <p14:creationId xmlns:p14="http://schemas.microsoft.com/office/powerpoint/2010/main" val="1224543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838200" y="852260"/>
            <a:ext cx="10515600" cy="715529"/>
          </a:xfrm>
        </p:spPr>
        <p:txBody>
          <a:bodyPr/>
          <a:lstStyle/>
          <a:p>
            <a:r>
              <a:rPr lang="nl-NL"/>
              <a:t>New Business Essentials</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389038" y="2739106"/>
            <a:ext cx="6037892" cy="3993388"/>
          </a:xfrm>
        </p:spPr>
        <p:txBody>
          <a:bodyPr>
            <a:normAutofit fontScale="92500" lnSpcReduction="20000"/>
          </a:bodyPr>
          <a:lstStyle/>
          <a:p>
            <a:pPr marL="342900" indent="-342900" algn="l"/>
            <a:r>
              <a:rPr lang="nl-NL" sz="2400" dirty="0">
                <a:solidFill>
                  <a:schemeClr val="accent6">
                    <a:lumMod val="50000"/>
                  </a:schemeClr>
                </a:solidFill>
                <a:latin typeface="Istok Web"/>
              </a:rPr>
              <a:t>Zes</a:t>
            </a:r>
            <a:r>
              <a:rPr lang="nl-NL" sz="2400" i="0" dirty="0">
                <a:solidFill>
                  <a:schemeClr val="accent6">
                    <a:lumMod val="50000"/>
                  </a:schemeClr>
                </a:solidFill>
                <a:effectLst/>
                <a:latin typeface="Istok Web"/>
              </a:rPr>
              <a:t> actuele thema’s </a:t>
            </a:r>
          </a:p>
          <a:p>
            <a:pPr marL="342900" indent="-342900" algn="l"/>
            <a:r>
              <a:rPr lang="nl-NL" sz="2400" dirty="0" err="1">
                <a:solidFill>
                  <a:schemeClr val="accent6">
                    <a:lumMod val="50000"/>
                  </a:schemeClr>
                </a:solidFill>
                <a:latin typeface="Istok Web"/>
              </a:rPr>
              <a:t>C</a:t>
            </a:r>
            <a:r>
              <a:rPr lang="nl-NL" sz="2400" i="0" dirty="0" err="1">
                <a:solidFill>
                  <a:schemeClr val="accent6">
                    <a:lumMod val="50000"/>
                  </a:schemeClr>
                </a:solidFill>
                <a:effectLst/>
                <a:latin typeface="Istok Web"/>
              </a:rPr>
              <a:t>hallenges</a:t>
            </a:r>
            <a:r>
              <a:rPr lang="nl-NL" sz="2400" i="0" dirty="0">
                <a:solidFill>
                  <a:schemeClr val="accent6">
                    <a:lumMod val="50000"/>
                  </a:schemeClr>
                </a:solidFill>
                <a:effectLst/>
                <a:latin typeface="Istok Web"/>
              </a:rPr>
              <a:t> en projectmatig werken</a:t>
            </a:r>
          </a:p>
          <a:p>
            <a:pPr marL="342900" indent="-342900" algn="l"/>
            <a:r>
              <a:rPr lang="nl-NL" sz="2400" dirty="0">
                <a:solidFill>
                  <a:schemeClr val="accent6">
                    <a:lumMod val="50000"/>
                  </a:schemeClr>
                </a:solidFill>
                <a:latin typeface="Istok Web"/>
              </a:rPr>
              <a:t>U</a:t>
            </a:r>
            <a:r>
              <a:rPr lang="nl-NL" sz="2400" i="0" dirty="0">
                <a:solidFill>
                  <a:schemeClr val="accent6">
                    <a:lumMod val="50000"/>
                  </a:schemeClr>
                </a:solidFill>
                <a:effectLst/>
                <a:latin typeface="Istok Web"/>
              </a:rPr>
              <a:t>nieke samenwerking tussen toonaangevende bedrijven (</a:t>
            </a:r>
            <a:r>
              <a:rPr lang="nl-NL" sz="2400" dirty="0">
                <a:solidFill>
                  <a:schemeClr val="accent6">
                    <a:lumMod val="50000"/>
                  </a:schemeClr>
                </a:solidFill>
                <a:latin typeface="Istok Web"/>
              </a:rPr>
              <a:t>zoals YoungCapital , </a:t>
            </a:r>
            <a:r>
              <a:rPr lang="nl-NL" sz="2400" i="0" dirty="0">
                <a:solidFill>
                  <a:schemeClr val="accent6">
                    <a:lumMod val="50000"/>
                  </a:schemeClr>
                </a:solidFill>
                <a:effectLst/>
                <a:latin typeface="Istok Web"/>
              </a:rPr>
              <a:t>Tony’s Chocolonely</a:t>
            </a:r>
            <a:r>
              <a:rPr lang="nl-NL" sz="2400" dirty="0">
                <a:solidFill>
                  <a:schemeClr val="accent6">
                    <a:lumMod val="50000"/>
                  </a:schemeClr>
                </a:solidFill>
                <a:latin typeface="Istok Web"/>
              </a:rPr>
              <a:t> </a:t>
            </a:r>
            <a:r>
              <a:rPr lang="nl-NL" sz="2400" i="0" dirty="0">
                <a:solidFill>
                  <a:schemeClr val="accent6">
                    <a:lumMod val="50000"/>
                  </a:schemeClr>
                </a:solidFill>
                <a:effectLst/>
                <a:latin typeface="Istok Web"/>
              </a:rPr>
              <a:t>en ABN AMRO), studenten en scholen.</a:t>
            </a:r>
          </a:p>
          <a:p>
            <a:pPr marL="342900" indent="-342900"/>
            <a:r>
              <a:rPr lang="nl-NL" sz="2400" i="0" dirty="0">
                <a:solidFill>
                  <a:schemeClr val="accent6">
                    <a:lumMod val="50000"/>
                  </a:schemeClr>
                </a:solidFill>
                <a:effectLst/>
                <a:latin typeface="Istok Web"/>
              </a:rPr>
              <a:t>Bedrijven bieden prijzen, feedback en/of gastcolleges aan.                  </a:t>
            </a:r>
            <a:endParaRPr lang="nl-NL" sz="1400" dirty="0"/>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sp>
        <p:nvSpPr>
          <p:cNvPr id="9" name="Tekstvak 8">
            <a:extLst>
              <a:ext uri="{FF2B5EF4-FFF2-40B4-BE49-F238E27FC236}">
                <a16:creationId xmlns:a16="http://schemas.microsoft.com/office/drawing/2014/main" id="{C31D7A68-440F-4314-9DBF-221D172AC208}"/>
              </a:ext>
            </a:extLst>
          </p:cNvPr>
          <p:cNvSpPr txBox="1"/>
          <p:nvPr/>
        </p:nvSpPr>
        <p:spPr>
          <a:xfrm>
            <a:off x="683290" y="1851739"/>
            <a:ext cx="8481730" cy="461665"/>
          </a:xfrm>
          <a:prstGeom prst="rect">
            <a:avLst/>
          </a:prstGeom>
          <a:noFill/>
        </p:spPr>
        <p:txBody>
          <a:bodyPr wrap="square">
            <a:spAutoFit/>
          </a:bodyPr>
          <a:lstStyle/>
          <a:p>
            <a:r>
              <a:rPr lang="nl-NL" sz="2400" b="1">
                <a:solidFill>
                  <a:schemeClr val="accent1"/>
                </a:solidFill>
                <a:latin typeface="Verdana" panose="020B0604030504040204" pitchFamily="34" charset="0"/>
                <a:ea typeface="Verdana" panose="020B0604030504040204" pitchFamily="34" charset="0"/>
              </a:rPr>
              <a:t>Een praktijkgericht aanvullend programma!</a:t>
            </a:r>
          </a:p>
        </p:txBody>
      </p:sp>
      <p:pic>
        <p:nvPicPr>
          <p:cNvPr id="4" name="Afbeelding 3" descr="Afbeelding met persoon, bureau&#10;&#10;Automatisch gegenereerde beschrijving">
            <a:extLst>
              <a:ext uri="{FF2B5EF4-FFF2-40B4-BE49-F238E27FC236}">
                <a16:creationId xmlns:a16="http://schemas.microsoft.com/office/drawing/2014/main" id="{B16E3866-0C22-10D3-D84C-8657EB2A5ABC}"/>
              </a:ext>
            </a:extLst>
          </p:cNvPr>
          <p:cNvPicPr>
            <a:picLocks noChangeAspect="1"/>
          </p:cNvPicPr>
          <p:nvPr/>
        </p:nvPicPr>
        <p:blipFill>
          <a:blip r:embed="rId3"/>
          <a:stretch>
            <a:fillRect/>
          </a:stretch>
        </p:blipFill>
        <p:spPr>
          <a:xfrm>
            <a:off x="6426930" y="2881304"/>
            <a:ext cx="5553801" cy="3124435"/>
          </a:xfrm>
          <a:prstGeom prst="rect">
            <a:avLst/>
          </a:prstGeom>
        </p:spPr>
      </p:pic>
    </p:spTree>
    <p:extLst>
      <p:ext uri="{BB962C8B-B14F-4D97-AF65-F5344CB8AC3E}">
        <p14:creationId xmlns:p14="http://schemas.microsoft.com/office/powerpoint/2010/main" val="609854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CF527-AE9A-1149-BD4E-4CD69DDC41CB}"/>
              </a:ext>
            </a:extLst>
          </p:cNvPr>
          <p:cNvSpPr>
            <a:spLocks noGrp="1"/>
          </p:cNvSpPr>
          <p:nvPr>
            <p:ph type="title"/>
          </p:nvPr>
        </p:nvSpPr>
        <p:spPr>
          <a:xfrm>
            <a:off x="637764" y="385874"/>
            <a:ext cx="10515600" cy="715529"/>
          </a:xfrm>
        </p:spPr>
        <p:txBody>
          <a:bodyPr>
            <a:noAutofit/>
          </a:bodyPr>
          <a:lstStyle/>
          <a:p>
            <a:r>
              <a:rPr lang="nl-NL" sz="2800"/>
              <a:t>Inloopspreekuren Basisdeel – inhoudelijke vragen:</a:t>
            </a:r>
            <a:br>
              <a:rPr lang="nl-NL" sz="2800"/>
            </a:br>
            <a:br>
              <a:rPr lang="nl-NL" sz="2800"/>
            </a:br>
            <a:r>
              <a:rPr lang="nl-NL" sz="2800"/>
              <a:t>Uitnodiging in de mail!</a:t>
            </a:r>
            <a:br>
              <a:rPr lang="nl-NL" sz="2800"/>
            </a:br>
            <a:endParaRPr lang="nl-NL" sz="2800"/>
          </a:p>
        </p:txBody>
      </p:sp>
      <p:sp>
        <p:nvSpPr>
          <p:cNvPr id="3" name="Tijdelijke aanduiding voor tekst 2">
            <a:extLst>
              <a:ext uri="{FF2B5EF4-FFF2-40B4-BE49-F238E27FC236}">
                <a16:creationId xmlns:a16="http://schemas.microsoft.com/office/drawing/2014/main" id="{4DFA58C9-A6E5-0740-8794-5E911B4A4E3A}"/>
              </a:ext>
            </a:extLst>
          </p:cNvPr>
          <p:cNvSpPr>
            <a:spLocks noGrp="1"/>
          </p:cNvSpPr>
          <p:nvPr>
            <p:ph type="body" sz="quarter" idx="11"/>
          </p:nvPr>
        </p:nvSpPr>
        <p:spPr>
          <a:xfrm>
            <a:off x="1271174" y="2225602"/>
            <a:ext cx="3951111" cy="461630"/>
          </a:xfrm>
        </p:spPr>
        <p:txBody>
          <a:bodyPr vert="horz" lIns="91440" tIns="45720" rIns="91440" bIns="45720" rtlCol="0" anchor="t">
            <a:normAutofit/>
          </a:bodyPr>
          <a:lstStyle/>
          <a:p>
            <a:r>
              <a:rPr lang="nl-NL" sz="1700">
                <a:latin typeface="Verdana"/>
                <a:ea typeface="Verdana"/>
              </a:rPr>
              <a:t>16 maart </a:t>
            </a:r>
            <a:endParaRPr lang="nl-NL" sz="1700"/>
          </a:p>
        </p:txBody>
      </p:sp>
      <p:sp>
        <p:nvSpPr>
          <p:cNvPr id="5" name="Tijdelijke aanduiding voor tekst 4">
            <a:extLst>
              <a:ext uri="{FF2B5EF4-FFF2-40B4-BE49-F238E27FC236}">
                <a16:creationId xmlns:a16="http://schemas.microsoft.com/office/drawing/2014/main" id="{BC3188DB-C1FE-954F-AFF6-65496B3A7B42}"/>
              </a:ext>
            </a:extLst>
          </p:cNvPr>
          <p:cNvSpPr>
            <a:spLocks noGrp="1"/>
          </p:cNvSpPr>
          <p:nvPr>
            <p:ph type="body" sz="quarter" idx="13"/>
          </p:nvPr>
        </p:nvSpPr>
        <p:spPr>
          <a:xfrm>
            <a:off x="1280467" y="3314446"/>
            <a:ext cx="3951111" cy="856324"/>
          </a:xfrm>
        </p:spPr>
        <p:txBody>
          <a:bodyPr vert="horz" lIns="91440" tIns="45720" rIns="91440" bIns="45720" rtlCol="0" anchor="t">
            <a:noAutofit/>
          </a:bodyPr>
          <a:lstStyle/>
          <a:p>
            <a:r>
              <a:rPr lang="nl-NL" sz="1700" dirty="0">
                <a:latin typeface="Verdana"/>
                <a:ea typeface="Verdana"/>
              </a:rPr>
              <a:t>5 april </a:t>
            </a:r>
            <a:endParaRPr lang="nl-NL" sz="1700" dirty="0"/>
          </a:p>
        </p:txBody>
      </p:sp>
      <p:sp>
        <p:nvSpPr>
          <p:cNvPr id="7" name="Tijdelijke aanduiding voor tekst 6">
            <a:extLst>
              <a:ext uri="{FF2B5EF4-FFF2-40B4-BE49-F238E27FC236}">
                <a16:creationId xmlns:a16="http://schemas.microsoft.com/office/drawing/2014/main" id="{68DC8D71-7340-6B47-8FA6-238ADD961CE9}"/>
              </a:ext>
            </a:extLst>
          </p:cNvPr>
          <p:cNvSpPr>
            <a:spLocks noGrp="1"/>
          </p:cNvSpPr>
          <p:nvPr>
            <p:ph type="body" sz="quarter" idx="15"/>
          </p:nvPr>
        </p:nvSpPr>
        <p:spPr>
          <a:xfrm>
            <a:off x="1271173" y="4465658"/>
            <a:ext cx="3951111" cy="1019924"/>
          </a:xfrm>
        </p:spPr>
        <p:txBody>
          <a:bodyPr vert="horz" lIns="91440" tIns="45720" rIns="91440" bIns="45720" rtlCol="0" anchor="t">
            <a:normAutofit/>
          </a:bodyPr>
          <a:lstStyle/>
          <a:p>
            <a:r>
              <a:rPr lang="nl-NL" sz="1700" dirty="0">
                <a:latin typeface="Verdana"/>
                <a:ea typeface="Verdana"/>
              </a:rPr>
              <a:t>26 april</a:t>
            </a:r>
          </a:p>
        </p:txBody>
      </p:sp>
      <p:sp>
        <p:nvSpPr>
          <p:cNvPr id="9" name="Tijdelijke aanduiding voor tekst 8">
            <a:extLst>
              <a:ext uri="{FF2B5EF4-FFF2-40B4-BE49-F238E27FC236}">
                <a16:creationId xmlns:a16="http://schemas.microsoft.com/office/drawing/2014/main" id="{C0D32BE7-807C-4E48-8187-4B314FA4DE93}"/>
              </a:ext>
            </a:extLst>
          </p:cNvPr>
          <p:cNvSpPr>
            <a:spLocks noGrp="1"/>
          </p:cNvSpPr>
          <p:nvPr>
            <p:ph type="body" sz="quarter" idx="17"/>
          </p:nvPr>
        </p:nvSpPr>
        <p:spPr>
          <a:xfrm>
            <a:off x="5985063" y="2225602"/>
            <a:ext cx="4338531" cy="1067212"/>
          </a:xfrm>
        </p:spPr>
        <p:txBody>
          <a:bodyPr vert="horz" lIns="91440" tIns="45720" rIns="91440" bIns="45720" rtlCol="0" anchor="t">
            <a:normAutofit/>
          </a:bodyPr>
          <a:lstStyle/>
          <a:p>
            <a:r>
              <a:rPr lang="nl-NL" sz="1700" dirty="0">
                <a:latin typeface="Verdana"/>
                <a:ea typeface="Verdana"/>
              </a:rPr>
              <a:t>17 mei</a:t>
            </a:r>
          </a:p>
        </p:txBody>
      </p:sp>
      <p:sp>
        <p:nvSpPr>
          <p:cNvPr id="11" name="Tijdelijke aanduiding voor tekst 10">
            <a:extLst>
              <a:ext uri="{FF2B5EF4-FFF2-40B4-BE49-F238E27FC236}">
                <a16:creationId xmlns:a16="http://schemas.microsoft.com/office/drawing/2014/main" id="{E33D7535-B9C5-A24E-B90B-DD9A72FDCB14}"/>
              </a:ext>
            </a:extLst>
          </p:cNvPr>
          <p:cNvSpPr>
            <a:spLocks noGrp="1"/>
          </p:cNvSpPr>
          <p:nvPr>
            <p:ph type="body" sz="quarter" idx="19"/>
          </p:nvPr>
        </p:nvSpPr>
        <p:spPr>
          <a:xfrm>
            <a:off x="5994356" y="3314445"/>
            <a:ext cx="4412104" cy="1067212"/>
          </a:xfrm>
        </p:spPr>
        <p:txBody>
          <a:bodyPr vert="horz" lIns="91440" tIns="45720" rIns="91440" bIns="45720" rtlCol="0" anchor="t">
            <a:normAutofit/>
          </a:bodyPr>
          <a:lstStyle/>
          <a:p>
            <a:r>
              <a:rPr lang="nl-NL" sz="1700">
                <a:latin typeface="Verdana"/>
                <a:ea typeface="Verdana"/>
              </a:rPr>
              <a:t>7 juni</a:t>
            </a:r>
            <a:endParaRPr lang="en-US" sz="1700"/>
          </a:p>
        </p:txBody>
      </p:sp>
      <p:sp>
        <p:nvSpPr>
          <p:cNvPr id="16" name="Tijdelijke aanduiding voor tekst 15">
            <a:extLst>
              <a:ext uri="{FF2B5EF4-FFF2-40B4-BE49-F238E27FC236}">
                <a16:creationId xmlns:a16="http://schemas.microsoft.com/office/drawing/2014/main" id="{16C55F31-CF25-084C-93E5-B7ABEFF4B4E6}"/>
              </a:ext>
            </a:extLst>
          </p:cNvPr>
          <p:cNvSpPr>
            <a:spLocks noGrp="1"/>
          </p:cNvSpPr>
          <p:nvPr>
            <p:ph type="body" sz="quarter" idx="24"/>
          </p:nvPr>
        </p:nvSpPr>
        <p:spPr>
          <a:xfrm>
            <a:off x="783615" y="2260814"/>
            <a:ext cx="360000" cy="358347"/>
          </a:xfrm>
        </p:spPr>
        <p:txBody>
          <a:bodyPr/>
          <a:lstStyle/>
          <a:p>
            <a:r>
              <a:rPr lang="nl-NL"/>
              <a:t>1.</a:t>
            </a:r>
          </a:p>
        </p:txBody>
      </p:sp>
      <p:sp>
        <p:nvSpPr>
          <p:cNvPr id="17" name="Tijdelijke aanduiding voor tekst 16">
            <a:extLst>
              <a:ext uri="{FF2B5EF4-FFF2-40B4-BE49-F238E27FC236}">
                <a16:creationId xmlns:a16="http://schemas.microsoft.com/office/drawing/2014/main" id="{22A29C1C-7CBA-A04C-8DC4-31A1A0E832CB}"/>
              </a:ext>
            </a:extLst>
          </p:cNvPr>
          <p:cNvSpPr>
            <a:spLocks noGrp="1"/>
          </p:cNvSpPr>
          <p:nvPr>
            <p:ph type="body" sz="quarter" idx="25"/>
          </p:nvPr>
        </p:nvSpPr>
        <p:spPr>
          <a:xfrm>
            <a:off x="792908" y="3363236"/>
            <a:ext cx="360000" cy="358347"/>
          </a:xfrm>
        </p:spPr>
        <p:txBody>
          <a:bodyPr/>
          <a:lstStyle/>
          <a:p>
            <a:r>
              <a:rPr lang="nl-NL"/>
              <a:t>2.</a:t>
            </a:r>
          </a:p>
        </p:txBody>
      </p:sp>
      <p:sp>
        <p:nvSpPr>
          <p:cNvPr id="18" name="Tijdelijke aanduiding voor tekst 17">
            <a:extLst>
              <a:ext uri="{FF2B5EF4-FFF2-40B4-BE49-F238E27FC236}">
                <a16:creationId xmlns:a16="http://schemas.microsoft.com/office/drawing/2014/main" id="{97E33C0B-17DE-4945-B3B3-902DC37F57AB}"/>
              </a:ext>
            </a:extLst>
          </p:cNvPr>
          <p:cNvSpPr>
            <a:spLocks noGrp="1"/>
          </p:cNvSpPr>
          <p:nvPr>
            <p:ph type="body" sz="quarter" idx="26"/>
          </p:nvPr>
        </p:nvSpPr>
        <p:spPr>
          <a:xfrm>
            <a:off x="792908" y="4465658"/>
            <a:ext cx="360000" cy="358347"/>
          </a:xfrm>
        </p:spPr>
        <p:txBody>
          <a:bodyPr/>
          <a:lstStyle/>
          <a:p>
            <a:r>
              <a:rPr lang="nl-NL" dirty="0"/>
              <a:t>3.</a:t>
            </a:r>
          </a:p>
        </p:txBody>
      </p:sp>
      <p:sp>
        <p:nvSpPr>
          <p:cNvPr id="19" name="Tijdelijke aanduiding voor tekst 18">
            <a:extLst>
              <a:ext uri="{FF2B5EF4-FFF2-40B4-BE49-F238E27FC236}">
                <a16:creationId xmlns:a16="http://schemas.microsoft.com/office/drawing/2014/main" id="{E0ABE847-4B7B-5C4E-BCB6-3CEB63AD8A3C}"/>
              </a:ext>
            </a:extLst>
          </p:cNvPr>
          <p:cNvSpPr>
            <a:spLocks noGrp="1"/>
          </p:cNvSpPr>
          <p:nvPr>
            <p:ph type="body" sz="quarter" idx="27"/>
          </p:nvPr>
        </p:nvSpPr>
        <p:spPr>
          <a:xfrm>
            <a:off x="5516979" y="2260814"/>
            <a:ext cx="360000" cy="358347"/>
          </a:xfrm>
        </p:spPr>
        <p:txBody>
          <a:bodyPr/>
          <a:lstStyle/>
          <a:p>
            <a:r>
              <a:rPr lang="nl-NL"/>
              <a:t>4.</a:t>
            </a:r>
          </a:p>
        </p:txBody>
      </p:sp>
      <p:sp>
        <p:nvSpPr>
          <p:cNvPr id="20" name="Tijdelijke aanduiding voor tekst 19">
            <a:extLst>
              <a:ext uri="{FF2B5EF4-FFF2-40B4-BE49-F238E27FC236}">
                <a16:creationId xmlns:a16="http://schemas.microsoft.com/office/drawing/2014/main" id="{95C73D73-311A-6F4E-9F71-8428FFE64F99}"/>
              </a:ext>
            </a:extLst>
          </p:cNvPr>
          <p:cNvSpPr>
            <a:spLocks noGrp="1"/>
          </p:cNvSpPr>
          <p:nvPr>
            <p:ph type="body" sz="quarter" idx="28"/>
          </p:nvPr>
        </p:nvSpPr>
        <p:spPr>
          <a:xfrm>
            <a:off x="5526272" y="3363236"/>
            <a:ext cx="360000" cy="358347"/>
          </a:xfrm>
        </p:spPr>
        <p:txBody>
          <a:bodyPr/>
          <a:lstStyle/>
          <a:p>
            <a:r>
              <a:rPr lang="nl-NL"/>
              <a:t>5.</a:t>
            </a:r>
          </a:p>
        </p:txBody>
      </p:sp>
    </p:spTree>
    <p:extLst>
      <p:ext uri="{BB962C8B-B14F-4D97-AF65-F5344CB8AC3E}">
        <p14:creationId xmlns:p14="http://schemas.microsoft.com/office/powerpoint/2010/main" val="53752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6342529" cy="483494"/>
          </a:xfrm>
        </p:spPr>
        <p:txBody>
          <a:bodyPr>
            <a:normAutofit fontScale="90000"/>
          </a:bodyPr>
          <a:lstStyle/>
          <a:p>
            <a:r>
              <a:rPr lang="en-US" sz="3000" err="1">
                <a:latin typeface="Verdana"/>
                <a:ea typeface="Verdana"/>
              </a:rPr>
              <a:t>Soorten</a:t>
            </a:r>
            <a:r>
              <a:rPr lang="en-US" sz="3000">
                <a:latin typeface="Verdana"/>
                <a:ea typeface="Verdana"/>
              </a:rPr>
              <a:t> modules</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Basisdeel</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20" name="Rechthoek: afgeronde hoeken 19">
            <a:extLst>
              <a:ext uri="{FF2B5EF4-FFF2-40B4-BE49-F238E27FC236}">
                <a16:creationId xmlns:a16="http://schemas.microsoft.com/office/drawing/2014/main" id="{C9F26219-69D7-0573-7DC9-5702BAC4A03B}"/>
              </a:ext>
            </a:extLst>
          </p:cNvPr>
          <p:cNvSpPr/>
          <p:nvPr/>
        </p:nvSpPr>
        <p:spPr>
          <a:xfrm>
            <a:off x="2052051" y="2440253"/>
            <a:ext cx="1602359" cy="1134196"/>
          </a:xfrm>
          <a:prstGeom prst="roundRect">
            <a:avLst/>
          </a:prstGeom>
          <a:solidFill>
            <a:srgbClr val="0B96CE"/>
          </a:solidFill>
          <a:ln>
            <a:solidFill>
              <a:srgbClr val="0B96C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chemeClr val="bg1"/>
                </a:solidFill>
              </a:rPr>
              <a:t>Beroeps-module</a:t>
            </a:r>
          </a:p>
        </p:txBody>
      </p:sp>
      <p:sp>
        <p:nvSpPr>
          <p:cNvPr id="21" name="Rechthoek: afgeronde hoeken 20">
            <a:extLst>
              <a:ext uri="{FF2B5EF4-FFF2-40B4-BE49-F238E27FC236}">
                <a16:creationId xmlns:a16="http://schemas.microsoft.com/office/drawing/2014/main" id="{F1A8B3CD-E903-A2A4-83E6-58DE8A6C6A34}"/>
              </a:ext>
            </a:extLst>
          </p:cNvPr>
          <p:cNvSpPr/>
          <p:nvPr/>
        </p:nvSpPr>
        <p:spPr>
          <a:xfrm>
            <a:off x="2052051" y="4936436"/>
            <a:ext cx="1602359" cy="1134196"/>
          </a:xfrm>
          <a:prstGeom prst="roundRect">
            <a:avLst/>
          </a:prstGeom>
          <a:solidFill>
            <a:srgbClr val="FFFFFF"/>
          </a:solidFill>
          <a:ln>
            <a:solidFill>
              <a:srgbClr val="0B96CE"/>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nl-NL">
                <a:solidFill>
                  <a:srgbClr val="0B96CE"/>
                </a:solidFill>
              </a:rPr>
              <a:t>Taakmodule</a:t>
            </a:r>
          </a:p>
        </p:txBody>
      </p:sp>
      <p:sp>
        <p:nvSpPr>
          <p:cNvPr id="4" name="Tijdelijke aanduiding voor tekst 2">
            <a:extLst>
              <a:ext uri="{FF2B5EF4-FFF2-40B4-BE49-F238E27FC236}">
                <a16:creationId xmlns:a16="http://schemas.microsoft.com/office/drawing/2014/main" id="{7302B34B-1313-0C6E-2EE0-5DCA49A05DE5}"/>
              </a:ext>
            </a:extLst>
          </p:cNvPr>
          <p:cNvSpPr txBox="1">
            <a:spLocks/>
          </p:cNvSpPr>
          <p:nvPr/>
        </p:nvSpPr>
        <p:spPr>
          <a:xfrm>
            <a:off x="5206064" y="2262530"/>
            <a:ext cx="4674369" cy="1537993"/>
          </a:xfrm>
          <a:prstGeom prst="rect">
            <a:avLst/>
          </a:prstGeom>
          <a:ln>
            <a:solidFill>
              <a:schemeClr val="accent6"/>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l-NL" b="1">
                <a:solidFill>
                  <a:schemeClr val="accent6">
                    <a:lumMod val="50000"/>
                  </a:schemeClr>
                </a:solidFill>
                <a:latin typeface="+mj-lt"/>
                <a:ea typeface="Verdana"/>
              </a:rPr>
              <a:t>Kenmerken:</a:t>
            </a:r>
          </a:p>
          <a:p>
            <a:pPr marL="285750" indent="-285750">
              <a:lnSpc>
                <a:spcPct val="100000"/>
              </a:lnSpc>
              <a:spcBef>
                <a:spcPts val="0"/>
              </a:spcBef>
              <a:buFont typeface="Arial" panose="020B0604020202020204" pitchFamily="34" charset="0"/>
              <a:buChar char="•"/>
            </a:pPr>
            <a:r>
              <a:rPr lang="nl-NL">
                <a:solidFill>
                  <a:schemeClr val="accent6">
                    <a:lumMod val="50000"/>
                  </a:schemeClr>
                </a:solidFill>
                <a:latin typeface="+mj-lt"/>
                <a:ea typeface="Verdana"/>
              </a:rPr>
              <a:t>1  Realistische nabootsing van de praktijk</a:t>
            </a:r>
          </a:p>
          <a:p>
            <a:pPr marL="285750" indent="-285750">
              <a:lnSpc>
                <a:spcPct val="100000"/>
              </a:lnSpc>
              <a:spcBef>
                <a:spcPts val="0"/>
              </a:spcBef>
              <a:buFont typeface="Arial" panose="020B0604020202020204" pitchFamily="34" charset="0"/>
              <a:buChar char="•"/>
            </a:pPr>
            <a:r>
              <a:rPr lang="nl-NL">
                <a:solidFill>
                  <a:schemeClr val="accent6">
                    <a:lumMod val="50000"/>
                  </a:schemeClr>
                </a:solidFill>
                <a:latin typeface="+mj-lt"/>
                <a:ea typeface="Verdana"/>
              </a:rPr>
              <a:t>2  Opdracht in de vorm van e-mail /</a:t>
            </a:r>
            <a:br>
              <a:rPr lang="nl-NL">
                <a:latin typeface="+mj-lt"/>
                <a:ea typeface="Verdana"/>
              </a:rPr>
            </a:br>
            <a:r>
              <a:rPr lang="nl-NL">
                <a:solidFill>
                  <a:schemeClr val="accent6">
                    <a:lumMod val="50000"/>
                  </a:schemeClr>
                </a:solidFill>
                <a:latin typeface="+mj-lt"/>
                <a:ea typeface="Verdana"/>
              </a:rPr>
              <a:t>     WhatsApp/voicemail etc.</a:t>
            </a:r>
          </a:p>
          <a:p>
            <a:pPr marL="285750" indent="-285750">
              <a:lnSpc>
                <a:spcPct val="100000"/>
              </a:lnSpc>
              <a:spcBef>
                <a:spcPts val="0"/>
              </a:spcBef>
              <a:buFont typeface="Arial" panose="020B0604020202020204" pitchFamily="34" charset="0"/>
              <a:buChar char="•"/>
            </a:pPr>
            <a:r>
              <a:rPr lang="nl-NL">
                <a:solidFill>
                  <a:schemeClr val="accent6">
                    <a:lumMod val="50000"/>
                  </a:schemeClr>
                </a:solidFill>
                <a:latin typeface="+mj-lt"/>
                <a:ea typeface="Verdana"/>
              </a:rPr>
              <a:t>3  Een beroepscontext (bijv. </a:t>
            </a:r>
            <a:r>
              <a:rPr lang="nl-NL" dirty="0">
                <a:solidFill>
                  <a:schemeClr val="accent6">
                    <a:lumMod val="50000"/>
                  </a:schemeClr>
                </a:solidFill>
                <a:latin typeface="+mj-lt"/>
                <a:ea typeface="Verdana"/>
              </a:rPr>
              <a:t>bedrijf</a:t>
            </a:r>
            <a:r>
              <a:rPr lang="nl-NL">
                <a:solidFill>
                  <a:schemeClr val="accent6">
                    <a:lumMod val="50000"/>
                  </a:schemeClr>
                </a:solidFill>
                <a:latin typeface="+mj-lt"/>
                <a:ea typeface="Verdana"/>
              </a:rPr>
              <a:t>)</a:t>
            </a:r>
            <a:endParaRPr lang="nl-NL">
              <a:solidFill>
                <a:schemeClr val="accent6">
                  <a:lumMod val="50000"/>
                </a:schemeClr>
              </a:solidFill>
              <a:latin typeface="+mj-lt"/>
            </a:endParaRPr>
          </a:p>
        </p:txBody>
      </p:sp>
      <p:sp>
        <p:nvSpPr>
          <p:cNvPr id="5" name="Tijdelijke aanduiding voor tekst 2">
            <a:extLst>
              <a:ext uri="{FF2B5EF4-FFF2-40B4-BE49-F238E27FC236}">
                <a16:creationId xmlns:a16="http://schemas.microsoft.com/office/drawing/2014/main" id="{AB15A23E-C747-60BB-F8E5-650705C92CA2}"/>
              </a:ext>
            </a:extLst>
          </p:cNvPr>
          <p:cNvSpPr txBox="1">
            <a:spLocks/>
          </p:cNvSpPr>
          <p:nvPr/>
        </p:nvSpPr>
        <p:spPr>
          <a:xfrm>
            <a:off x="5206064" y="4485811"/>
            <a:ext cx="4629012" cy="1710350"/>
          </a:xfrm>
          <a:prstGeom prst="rect">
            <a:avLst/>
          </a:prstGeom>
          <a:ln>
            <a:solidFill>
              <a:schemeClr val="accent6"/>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l-NL" b="1">
                <a:solidFill>
                  <a:schemeClr val="accent6">
                    <a:lumMod val="50000"/>
                  </a:schemeClr>
                </a:solidFill>
                <a:latin typeface="+mj-lt"/>
                <a:ea typeface="Verdana"/>
              </a:rPr>
              <a:t>Kenmerken:</a:t>
            </a:r>
          </a:p>
          <a:p>
            <a:pPr marL="285750" indent="-285750">
              <a:lnSpc>
                <a:spcPct val="100000"/>
              </a:lnSpc>
              <a:spcBef>
                <a:spcPts val="0"/>
              </a:spcBef>
              <a:buFont typeface="Arial" panose="020B0604020202020204" pitchFamily="34" charset="0"/>
              <a:buChar char="•"/>
            </a:pPr>
            <a:r>
              <a:rPr lang="nl-NL">
                <a:solidFill>
                  <a:schemeClr val="accent6">
                    <a:lumMod val="50000"/>
                  </a:schemeClr>
                </a:solidFill>
                <a:latin typeface="+mj-lt"/>
                <a:ea typeface="Verdana"/>
              </a:rPr>
              <a:t>1  Aanleren, verwerken (en toepassen) van een beroepstaak</a:t>
            </a:r>
          </a:p>
          <a:p>
            <a:pPr marL="285750" indent="-285750">
              <a:lnSpc>
                <a:spcPct val="100000"/>
              </a:lnSpc>
              <a:spcBef>
                <a:spcPts val="0"/>
              </a:spcBef>
              <a:buFont typeface="Arial" panose="020B0604020202020204" pitchFamily="34" charset="0"/>
              <a:buChar char="•"/>
            </a:pPr>
            <a:r>
              <a:rPr lang="nl-NL">
                <a:solidFill>
                  <a:schemeClr val="accent6">
                    <a:lumMod val="50000"/>
                  </a:schemeClr>
                </a:solidFill>
                <a:latin typeface="+mj-lt"/>
                <a:ea typeface="Verdana"/>
              </a:rPr>
              <a:t>2  </a:t>
            </a:r>
            <a:r>
              <a:rPr lang="nl-NL" dirty="0">
                <a:solidFill>
                  <a:schemeClr val="accent6">
                    <a:lumMod val="50000"/>
                  </a:schemeClr>
                </a:solidFill>
                <a:latin typeface="+mj-lt"/>
                <a:ea typeface="Verdana"/>
              </a:rPr>
              <a:t>Uitleg, opdrachten</a:t>
            </a:r>
            <a:r>
              <a:rPr lang="nl-NL">
                <a:solidFill>
                  <a:schemeClr val="accent6">
                    <a:lumMod val="50000"/>
                  </a:schemeClr>
                </a:solidFill>
                <a:latin typeface="+mj-lt"/>
                <a:ea typeface="Verdana"/>
              </a:rPr>
              <a:t>, </a:t>
            </a:r>
            <a:r>
              <a:rPr lang="nl-NL" dirty="0">
                <a:solidFill>
                  <a:schemeClr val="accent6">
                    <a:lumMod val="50000"/>
                  </a:schemeClr>
                </a:solidFill>
                <a:latin typeface="+mj-lt"/>
                <a:ea typeface="Verdana"/>
              </a:rPr>
              <a:t>video’s</a:t>
            </a:r>
            <a:r>
              <a:rPr lang="nl-NL">
                <a:solidFill>
                  <a:schemeClr val="accent6">
                    <a:lumMod val="50000"/>
                  </a:schemeClr>
                </a:solidFill>
                <a:latin typeface="+mj-lt"/>
                <a:ea typeface="Verdana"/>
              </a:rPr>
              <a:t>, slottesten, </a:t>
            </a:r>
            <a:r>
              <a:rPr lang="nl-NL" dirty="0">
                <a:solidFill>
                  <a:schemeClr val="accent6">
                    <a:lumMod val="50000"/>
                  </a:schemeClr>
                </a:solidFill>
                <a:latin typeface="+mj-lt"/>
                <a:ea typeface="Verdana"/>
              </a:rPr>
              <a:t>etc.</a:t>
            </a:r>
            <a:endParaRPr lang="nl-NL">
              <a:solidFill>
                <a:schemeClr val="accent6">
                  <a:lumMod val="50000"/>
                </a:schemeClr>
              </a:solidFill>
              <a:latin typeface="+mj-lt"/>
              <a:ea typeface="Verdana"/>
            </a:endParaRPr>
          </a:p>
          <a:p>
            <a:pPr marL="285750" indent="-285750">
              <a:lnSpc>
                <a:spcPct val="100000"/>
              </a:lnSpc>
              <a:spcBef>
                <a:spcPts val="0"/>
              </a:spcBef>
              <a:buFont typeface="Arial" panose="020B0604020202020204" pitchFamily="34" charset="0"/>
              <a:buChar char="•"/>
            </a:pPr>
            <a:r>
              <a:rPr lang="nl-NL">
                <a:solidFill>
                  <a:schemeClr val="accent6">
                    <a:lumMod val="50000"/>
                  </a:schemeClr>
                </a:solidFill>
                <a:latin typeface="+mj-lt"/>
                <a:ea typeface="Verdana"/>
              </a:rPr>
              <a:t>3  Meerdere contexten</a:t>
            </a:r>
            <a:r>
              <a:rPr lang="nl-NL" dirty="0">
                <a:solidFill>
                  <a:schemeClr val="accent6">
                    <a:lumMod val="50000"/>
                  </a:schemeClr>
                </a:solidFill>
                <a:latin typeface="+mj-lt"/>
                <a:ea typeface="Verdana"/>
              </a:rPr>
              <a:t> -&gt; transfer</a:t>
            </a:r>
            <a:endParaRPr lang="nl-NL">
              <a:solidFill>
                <a:schemeClr val="accent6">
                  <a:lumMod val="50000"/>
                </a:schemeClr>
              </a:solidFill>
              <a:latin typeface="+mj-lt"/>
            </a:endParaRPr>
          </a:p>
        </p:txBody>
      </p:sp>
      <p:cxnSp>
        <p:nvCxnSpPr>
          <p:cNvPr id="17" name="Rechte verbindingslijn met pijl 16">
            <a:extLst>
              <a:ext uri="{FF2B5EF4-FFF2-40B4-BE49-F238E27FC236}">
                <a16:creationId xmlns:a16="http://schemas.microsoft.com/office/drawing/2014/main" id="{D652E578-82D0-E817-F839-1892F2B42B96}"/>
              </a:ext>
            </a:extLst>
          </p:cNvPr>
          <p:cNvCxnSpPr>
            <a:cxnSpLocks/>
            <a:stCxn id="20" idx="3"/>
          </p:cNvCxnSpPr>
          <p:nvPr/>
        </p:nvCxnSpPr>
        <p:spPr>
          <a:xfrm>
            <a:off x="3654410" y="3007351"/>
            <a:ext cx="1460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B45129E-F7F3-F752-F772-1F75605A41A1}"/>
              </a:ext>
            </a:extLst>
          </p:cNvPr>
          <p:cNvCxnSpPr>
            <a:cxnSpLocks/>
          </p:cNvCxnSpPr>
          <p:nvPr/>
        </p:nvCxnSpPr>
        <p:spPr>
          <a:xfrm>
            <a:off x="3654473" y="5503534"/>
            <a:ext cx="14608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700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4A070-DFB1-5345-9482-7E81E08D0813}"/>
              </a:ext>
            </a:extLst>
          </p:cNvPr>
          <p:cNvSpPr>
            <a:spLocks noGrp="1"/>
          </p:cNvSpPr>
          <p:nvPr>
            <p:ph type="title"/>
          </p:nvPr>
        </p:nvSpPr>
        <p:spPr>
          <a:xfrm>
            <a:off x="208570" y="508974"/>
            <a:ext cx="7207623" cy="665547"/>
          </a:xfrm>
        </p:spPr>
        <p:txBody>
          <a:bodyPr/>
          <a:lstStyle/>
          <a:p>
            <a:r>
              <a:rPr lang="nl-NL"/>
              <a:t> Bedankt voor je aandacht!</a:t>
            </a:r>
          </a:p>
        </p:txBody>
      </p:sp>
      <p:sp>
        <p:nvSpPr>
          <p:cNvPr id="6" name="Tijdelijke aanduiding voor tekst 4">
            <a:extLst>
              <a:ext uri="{FF2B5EF4-FFF2-40B4-BE49-F238E27FC236}">
                <a16:creationId xmlns:a16="http://schemas.microsoft.com/office/drawing/2014/main" id="{99435E7C-4789-3DC6-7B75-C89A7B272450}"/>
              </a:ext>
            </a:extLst>
          </p:cNvPr>
          <p:cNvSpPr txBox="1">
            <a:spLocks/>
          </p:cNvSpPr>
          <p:nvPr/>
        </p:nvSpPr>
        <p:spPr>
          <a:xfrm>
            <a:off x="372200" y="1299411"/>
            <a:ext cx="11447600" cy="4000462"/>
          </a:xfrm>
          <a:prstGeom prst="rect">
            <a:avLst/>
          </a:prstGeom>
        </p:spPr>
        <p:txBody>
          <a:bodyPr vert="horz" lIns="91440" tIns="45720" rIns="91440" bIns="45720" rtlCol="0" anchor="ctr">
            <a:normAutofit/>
          </a:bodyPr>
          <a:lstStyle>
            <a:defPPr>
              <a:defRPr lang="nl-NL"/>
            </a:defPPr>
            <a:lvl1pPr marL="0" algn="l" defTabSz="914400" rtl="0" eaLnBrk="1" latinLnBrk="0" hangingPunct="1">
              <a:defRPr sz="18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000">
                <a:latin typeface="Verdana"/>
                <a:ea typeface="Verdana"/>
              </a:rPr>
              <a:t>Contact met (kern)ontwikkelaars en (kern)constructeurs</a:t>
            </a:r>
            <a:br>
              <a:rPr lang="nl-NL" sz="2000" b="0"/>
            </a:br>
            <a:r>
              <a:rPr lang="nl-NL" sz="2000" b="0">
                <a:latin typeface="Verdana"/>
                <a:ea typeface="Verdana"/>
              </a:rPr>
              <a:t>Gebruik de </a:t>
            </a:r>
            <a:r>
              <a:rPr lang="nl-NL" sz="2000">
                <a:solidFill>
                  <a:schemeClr val="accent2">
                    <a:lumMod val="60000"/>
                    <a:lumOff val="40000"/>
                  </a:schemeClr>
                </a:solidFill>
                <a:latin typeface="Verdana"/>
                <a:ea typeface="Verdana"/>
              </a:rPr>
              <a:t>feedback knop </a:t>
            </a:r>
            <a:r>
              <a:rPr lang="nl-NL" sz="2000" b="0">
                <a:latin typeface="Verdana"/>
                <a:ea typeface="Verdana"/>
              </a:rPr>
              <a:t>bij de leermiddelen en examens</a:t>
            </a:r>
          </a:p>
          <a:p>
            <a:endParaRPr lang="nl-NL" sz="2000"/>
          </a:p>
          <a:p>
            <a:r>
              <a:rPr lang="nl-NL" sz="2000"/>
              <a:t>Relatiemanagers</a:t>
            </a:r>
            <a:endParaRPr lang="nl-NL" sz="2000" b="0"/>
          </a:p>
          <a:p>
            <a:pPr marL="342900" indent="-342900">
              <a:buFont typeface="Wingdings" panose="05000000000000000000" pitchFamily="2" charset="2"/>
              <a:buChar char="Ø"/>
            </a:pPr>
            <a:r>
              <a:rPr lang="nl-NL" sz="1550" b="0">
                <a:solidFill>
                  <a:schemeClr val="bg1"/>
                </a:solidFill>
              </a:rPr>
              <a:t>West Nederland: </a:t>
            </a:r>
            <a:r>
              <a:rPr lang="nl-NL" sz="1550">
                <a:solidFill>
                  <a:schemeClr val="bg1"/>
                </a:solidFill>
              </a:rPr>
              <a:t>Koen Fransen, </a:t>
            </a:r>
            <a:r>
              <a:rPr lang="nl-NL" sz="1550" b="0">
                <a:solidFill>
                  <a:schemeClr val="bg1"/>
                </a:solidFill>
              </a:rPr>
              <a:t>k.fransen@stichtingpraktijkleren.nl</a:t>
            </a:r>
          </a:p>
          <a:p>
            <a:pPr marL="342900" indent="-342900">
              <a:buFont typeface="Wingdings" panose="05000000000000000000" pitchFamily="2" charset="2"/>
              <a:buChar char="Ø"/>
            </a:pPr>
            <a:r>
              <a:rPr lang="nl-NL" sz="1550" b="0">
                <a:solidFill>
                  <a:schemeClr val="bg1"/>
                </a:solidFill>
              </a:rPr>
              <a:t>Oost Nederland: </a:t>
            </a:r>
            <a:r>
              <a:rPr lang="nl-NL" sz="1550">
                <a:solidFill>
                  <a:schemeClr val="bg1"/>
                </a:solidFill>
              </a:rPr>
              <a:t>Marloes van den Berg, </a:t>
            </a:r>
            <a:r>
              <a:rPr lang="nl-NL" sz="1550" b="0">
                <a:solidFill>
                  <a:schemeClr val="bg1"/>
                </a:solidFill>
              </a:rPr>
              <a:t>m.vandenberg@stichtingpraktijkleren.nl</a:t>
            </a:r>
          </a:p>
          <a:p>
            <a:r>
              <a:rPr lang="nl-NL" sz="2000">
                <a:solidFill>
                  <a:schemeClr val="accent2">
                    <a:lumMod val="60000"/>
                    <a:lumOff val="40000"/>
                  </a:schemeClr>
                </a:solidFill>
              </a:rPr>
              <a:t> </a:t>
            </a:r>
            <a:r>
              <a:rPr lang="nl-NL" sz="2000"/>
              <a:t>	</a:t>
            </a:r>
          </a:p>
          <a:p>
            <a:r>
              <a:rPr lang="nl-NL" sz="2000"/>
              <a:t>Technische vragen: </a:t>
            </a:r>
            <a:r>
              <a:rPr lang="nl-NL" sz="2000" b="0"/>
              <a:t>helpdesk@stichtingpraktijkleren.nl</a:t>
            </a:r>
          </a:p>
          <a:p>
            <a:pPr marL="342900" indent="-342900">
              <a:buFont typeface="Wingdings" panose="05000000000000000000" pitchFamily="2" charset="2"/>
              <a:buChar char="Ø"/>
            </a:pPr>
            <a:endParaRPr lang="nl-NL" sz="2000"/>
          </a:p>
          <a:p>
            <a:r>
              <a:rPr lang="nl-NL" sz="2000"/>
              <a:t>Training &amp; advies: </a:t>
            </a:r>
            <a:r>
              <a:rPr lang="nl-NL" sz="2000" b="0"/>
              <a:t>trainingen@stichtingpraktijkleren.nl</a:t>
            </a:r>
          </a:p>
          <a:p>
            <a:endParaRPr lang="nl-NL" sz="2000"/>
          </a:p>
          <a:p>
            <a:endParaRPr lang="nl-NL"/>
          </a:p>
        </p:txBody>
      </p:sp>
    </p:spTree>
    <p:extLst>
      <p:ext uri="{BB962C8B-B14F-4D97-AF65-F5344CB8AC3E}">
        <p14:creationId xmlns:p14="http://schemas.microsoft.com/office/powerpoint/2010/main" val="2158629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262759" y="852260"/>
            <a:ext cx="11845157" cy="715529"/>
          </a:xfrm>
        </p:spPr>
        <p:txBody>
          <a:bodyPr>
            <a:normAutofit/>
          </a:bodyPr>
          <a:lstStyle/>
          <a:p>
            <a:r>
              <a:rPr lang="nl-NL" sz="3000"/>
              <a:t>Wat heeft Stichting Praktijkleren nog meer te bieden?</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828410" y="2264744"/>
            <a:ext cx="5107796" cy="3735734"/>
          </a:xfrm>
        </p:spPr>
        <p:txBody>
          <a:bodyPr>
            <a:normAutofit fontScale="85000" lnSpcReduction="10000"/>
          </a:bodyPr>
          <a:lstStyle/>
          <a:p>
            <a:pPr algn="l">
              <a:buFont typeface="Arial" panose="020B0604020202020204" pitchFamily="34" charset="0"/>
              <a:buChar char="•"/>
            </a:pPr>
            <a:r>
              <a:rPr lang="nl-NL" sz="2000" dirty="0">
                <a:solidFill>
                  <a:schemeClr val="accent6">
                    <a:lumMod val="50000"/>
                  </a:schemeClr>
                </a:solidFill>
              </a:rPr>
              <a:t> New Business Essentials</a:t>
            </a:r>
          </a:p>
          <a:p>
            <a:pPr algn="l">
              <a:buFont typeface="Arial" panose="020B0604020202020204" pitchFamily="34" charset="0"/>
              <a:buChar char="•"/>
            </a:pPr>
            <a:r>
              <a:rPr lang="nl-NL" sz="2000" dirty="0">
                <a:solidFill>
                  <a:schemeClr val="accent6">
                    <a:lumMod val="50000"/>
                  </a:schemeClr>
                </a:solidFill>
              </a:rPr>
              <a:t> Instaptesten beroepsmodules Basisdeel</a:t>
            </a:r>
          </a:p>
          <a:p>
            <a:pPr algn="l">
              <a:buFont typeface="Arial" panose="020B0604020202020204" pitchFamily="34" charset="0"/>
              <a:buChar char="•"/>
            </a:pPr>
            <a:r>
              <a:rPr lang="nl-NL" sz="2000" dirty="0">
                <a:solidFill>
                  <a:schemeClr val="accent6">
                    <a:lumMod val="50000"/>
                  </a:schemeClr>
                </a:solidFill>
              </a:rPr>
              <a:t> </a:t>
            </a:r>
            <a:r>
              <a:rPr lang="nl-NL" sz="2000" dirty="0" err="1">
                <a:solidFill>
                  <a:schemeClr val="accent6">
                    <a:lumMod val="50000"/>
                  </a:schemeClr>
                </a:solidFill>
              </a:rPr>
              <a:t>PenNed</a:t>
            </a:r>
            <a:endParaRPr lang="nl-NL" sz="2000" dirty="0">
              <a:solidFill>
                <a:schemeClr val="accent6">
                  <a:lumMod val="50000"/>
                </a:schemeClr>
              </a:solidFill>
            </a:endParaRPr>
          </a:p>
          <a:p>
            <a:pPr algn="l">
              <a:buFont typeface="Arial" panose="020B0604020202020204" pitchFamily="34" charset="0"/>
              <a:buChar char="•"/>
            </a:pPr>
            <a:r>
              <a:rPr lang="nl-NL" sz="2000" b="0" i="0" dirty="0">
                <a:solidFill>
                  <a:schemeClr val="accent6">
                    <a:lumMod val="50000"/>
                  </a:schemeClr>
                </a:solidFill>
                <a:effectLst/>
              </a:rPr>
              <a:t> Bronnenbank</a:t>
            </a:r>
          </a:p>
          <a:p>
            <a:r>
              <a:rPr lang="nl-NL" sz="2000" dirty="0">
                <a:solidFill>
                  <a:schemeClr val="accent6">
                    <a:lumMod val="50000"/>
                  </a:schemeClr>
                </a:solidFill>
              </a:rPr>
              <a:t> Activiteitenmonitoren</a:t>
            </a:r>
          </a:p>
          <a:p>
            <a:pPr algn="l">
              <a:buFont typeface="Arial" panose="020B0604020202020204" pitchFamily="34" charset="0"/>
              <a:buChar char="•"/>
            </a:pPr>
            <a:r>
              <a:rPr lang="nl-NL" sz="2000" dirty="0">
                <a:solidFill>
                  <a:schemeClr val="accent6">
                    <a:lumMod val="50000"/>
                  </a:schemeClr>
                </a:solidFill>
              </a:rPr>
              <a:t> Praktijkmeter</a:t>
            </a:r>
          </a:p>
          <a:p>
            <a:pPr algn="l">
              <a:buFont typeface="Arial" panose="020B0604020202020204" pitchFamily="34" charset="0"/>
              <a:buChar char="•"/>
            </a:pPr>
            <a:r>
              <a:rPr lang="nl-NL" sz="2000" dirty="0">
                <a:solidFill>
                  <a:schemeClr val="accent6">
                    <a:lumMod val="50000"/>
                  </a:schemeClr>
                </a:solidFill>
              </a:rPr>
              <a:t> </a:t>
            </a:r>
            <a:r>
              <a:rPr lang="nl-NL" sz="2000" dirty="0" err="1">
                <a:solidFill>
                  <a:schemeClr val="accent6">
                    <a:lumMod val="50000"/>
                  </a:schemeClr>
                </a:solidFill>
              </a:rPr>
              <a:t>Fenex</a:t>
            </a:r>
            <a:endParaRPr lang="nl-NL" sz="2000" dirty="0">
              <a:solidFill>
                <a:schemeClr val="accent6">
                  <a:lumMod val="50000"/>
                </a:schemeClr>
              </a:solidFill>
            </a:endParaRPr>
          </a:p>
          <a:p>
            <a:pPr algn="l">
              <a:buFont typeface="Arial" panose="020B0604020202020204" pitchFamily="34" charset="0"/>
              <a:buChar char="•"/>
            </a:pPr>
            <a:endParaRPr lang="nl-NL" sz="2000" b="0" i="0" dirty="0">
              <a:solidFill>
                <a:srgbClr val="0A0A0A"/>
              </a:solidFill>
              <a:effectLst/>
              <a:latin typeface="Lato-regular"/>
            </a:endParaRPr>
          </a:p>
          <a:p>
            <a:pPr algn="l">
              <a:buNone/>
            </a:pPr>
            <a:endParaRPr lang="nl-NL" sz="2000" b="0" i="0" dirty="0">
              <a:solidFill>
                <a:srgbClr val="0A0A0A"/>
              </a:solidFill>
              <a:effectLst/>
              <a:latin typeface="Lato-regular"/>
            </a:endParaRPr>
          </a:p>
          <a:p>
            <a:pPr marL="171450" indent="-171450"/>
            <a:endParaRPr lang="nl-NL" sz="1400" dirty="0"/>
          </a:p>
          <a:p>
            <a:pPr marL="171450" indent="-171450"/>
            <a:endParaRPr lang="nl-NL" sz="1400" dirty="0"/>
          </a:p>
          <a:p>
            <a:pPr marL="171450" indent="-171450"/>
            <a:endParaRPr lang="nl-NL" sz="1400" dirty="0"/>
          </a:p>
          <a:p>
            <a:pPr>
              <a:buNone/>
            </a:pPr>
            <a:endParaRPr lang="nl-NL" dirty="0"/>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pic>
        <p:nvPicPr>
          <p:cNvPr id="4" name="Afbeelding 3" descr="Afbeelding met persoon, groep, mensen, familie&#10;&#10;Automatisch gegenereerde beschrijving">
            <a:extLst>
              <a:ext uri="{FF2B5EF4-FFF2-40B4-BE49-F238E27FC236}">
                <a16:creationId xmlns:a16="http://schemas.microsoft.com/office/drawing/2014/main" id="{6119A9A0-38DA-FBE2-F689-5E53FC801C59}"/>
              </a:ext>
            </a:extLst>
          </p:cNvPr>
          <p:cNvPicPr>
            <a:picLocks noChangeAspect="1"/>
          </p:cNvPicPr>
          <p:nvPr/>
        </p:nvPicPr>
        <p:blipFill>
          <a:blip r:embed="rId3"/>
          <a:stretch>
            <a:fillRect/>
          </a:stretch>
        </p:blipFill>
        <p:spPr>
          <a:xfrm>
            <a:off x="6882358" y="3377381"/>
            <a:ext cx="4844894" cy="3229929"/>
          </a:xfrm>
          <a:prstGeom prst="rect">
            <a:avLst/>
          </a:prstGeom>
        </p:spPr>
      </p:pic>
    </p:spTree>
    <p:extLst>
      <p:ext uri="{BB962C8B-B14F-4D97-AF65-F5344CB8AC3E}">
        <p14:creationId xmlns:p14="http://schemas.microsoft.com/office/powerpoint/2010/main" val="2842253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838200" y="852260"/>
            <a:ext cx="10515600" cy="715529"/>
          </a:xfrm>
        </p:spPr>
        <p:txBody>
          <a:bodyPr/>
          <a:lstStyle/>
          <a:p>
            <a:r>
              <a:rPr lang="nl-NL"/>
              <a:t>New Business Essentials</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389038" y="2739106"/>
            <a:ext cx="6037892" cy="3993388"/>
          </a:xfrm>
        </p:spPr>
        <p:txBody>
          <a:bodyPr>
            <a:normAutofit fontScale="70000" lnSpcReduction="20000"/>
          </a:bodyPr>
          <a:lstStyle/>
          <a:p>
            <a:pPr marL="342900" indent="-342900" algn="l"/>
            <a:r>
              <a:rPr lang="nl-NL" sz="2400" b="1" dirty="0">
                <a:solidFill>
                  <a:schemeClr val="accent6">
                    <a:lumMod val="50000"/>
                  </a:schemeClr>
                </a:solidFill>
                <a:latin typeface="Istok Web"/>
              </a:rPr>
              <a:t>Zes</a:t>
            </a:r>
            <a:r>
              <a:rPr lang="nl-NL" sz="2400" b="1" i="0" dirty="0">
                <a:solidFill>
                  <a:schemeClr val="accent6">
                    <a:lumMod val="50000"/>
                  </a:schemeClr>
                </a:solidFill>
                <a:effectLst/>
                <a:latin typeface="Istok Web"/>
              </a:rPr>
              <a:t> actuele thema’s </a:t>
            </a:r>
            <a:r>
              <a:rPr lang="nl-NL" sz="2400" b="0" i="0" dirty="0">
                <a:solidFill>
                  <a:schemeClr val="accent6">
                    <a:lumMod val="50000"/>
                  </a:schemeClr>
                </a:solidFill>
                <a:effectLst/>
                <a:latin typeface="Istok Web"/>
              </a:rPr>
              <a:t>waarin ‘echte challenges’ </a:t>
            </a:r>
            <a:r>
              <a:rPr lang="nl-NL" sz="2400" b="0" i="0">
                <a:solidFill>
                  <a:schemeClr val="accent6">
                    <a:lumMod val="50000"/>
                  </a:schemeClr>
                </a:solidFill>
                <a:effectLst/>
                <a:latin typeface="Istok Web"/>
              </a:rPr>
              <a:t>en </a:t>
            </a:r>
            <a:r>
              <a:rPr lang="nl-NL" sz="2400" b="0" i="0" dirty="0">
                <a:solidFill>
                  <a:schemeClr val="accent6">
                    <a:lumMod val="50000"/>
                  </a:schemeClr>
                </a:solidFill>
                <a:effectLst/>
                <a:latin typeface="Istok Web"/>
              </a:rPr>
              <a:t>projectmatig werken centraal staan.</a:t>
            </a:r>
          </a:p>
          <a:p>
            <a:pPr marL="342900" indent="-342900" algn="l"/>
            <a:r>
              <a:rPr lang="nl-NL" sz="2400" b="0" i="0" dirty="0">
                <a:solidFill>
                  <a:schemeClr val="accent6">
                    <a:lumMod val="50000"/>
                  </a:schemeClr>
                </a:solidFill>
                <a:effectLst/>
                <a:latin typeface="Istok Web"/>
              </a:rPr>
              <a:t>Een </a:t>
            </a:r>
            <a:r>
              <a:rPr lang="nl-NL" sz="2400" b="0" i="0">
                <a:solidFill>
                  <a:schemeClr val="accent6">
                    <a:lumMod val="50000"/>
                  </a:schemeClr>
                </a:solidFill>
                <a:effectLst/>
                <a:latin typeface="Istok Web"/>
              </a:rPr>
              <a:t>unieke </a:t>
            </a:r>
            <a:r>
              <a:rPr lang="nl-NL" sz="2400" b="1" i="0" dirty="0">
                <a:solidFill>
                  <a:schemeClr val="accent6">
                    <a:lumMod val="50000"/>
                  </a:schemeClr>
                </a:solidFill>
                <a:effectLst/>
                <a:latin typeface="Istok Web"/>
              </a:rPr>
              <a:t>samenwerking</a:t>
            </a:r>
            <a:r>
              <a:rPr lang="nl-NL" sz="2400" b="0" i="0">
                <a:solidFill>
                  <a:schemeClr val="accent6">
                    <a:lumMod val="50000"/>
                  </a:schemeClr>
                </a:solidFill>
                <a:effectLst/>
                <a:latin typeface="Istok Web"/>
              </a:rPr>
              <a:t> tussen toonaangevende </a:t>
            </a:r>
            <a:r>
              <a:rPr lang="nl-NL" sz="2400" i="0" dirty="0">
                <a:solidFill>
                  <a:schemeClr val="accent6">
                    <a:lumMod val="50000"/>
                  </a:schemeClr>
                </a:solidFill>
                <a:effectLst/>
                <a:latin typeface="Istok Web"/>
              </a:rPr>
              <a:t>bedrijven</a:t>
            </a:r>
            <a:r>
              <a:rPr lang="nl-NL" sz="2400" b="0" i="0" dirty="0">
                <a:solidFill>
                  <a:schemeClr val="accent6">
                    <a:lumMod val="50000"/>
                  </a:schemeClr>
                </a:solidFill>
                <a:effectLst/>
                <a:latin typeface="Istok Web"/>
              </a:rPr>
              <a:t> </a:t>
            </a:r>
            <a:r>
              <a:rPr lang="nl-NL" sz="2400" b="0" i="0">
                <a:solidFill>
                  <a:schemeClr val="accent6">
                    <a:lumMod val="50000"/>
                  </a:schemeClr>
                </a:solidFill>
                <a:effectLst/>
                <a:latin typeface="Istok Web"/>
              </a:rPr>
              <a:t>(</a:t>
            </a:r>
            <a:r>
              <a:rPr lang="nl-NL" sz="2400" dirty="0">
                <a:solidFill>
                  <a:schemeClr val="accent6">
                    <a:lumMod val="50000"/>
                  </a:schemeClr>
                </a:solidFill>
                <a:latin typeface="Istok Web"/>
              </a:rPr>
              <a:t>zoals YoungCapital </a:t>
            </a:r>
            <a:r>
              <a:rPr lang="nl-NL" sz="2400">
                <a:solidFill>
                  <a:schemeClr val="accent6">
                    <a:lumMod val="50000"/>
                  </a:schemeClr>
                </a:solidFill>
                <a:latin typeface="Istok Web"/>
              </a:rPr>
              <a:t>, </a:t>
            </a:r>
            <a:r>
              <a:rPr lang="nl-NL" sz="2400" b="0" i="0" dirty="0">
                <a:solidFill>
                  <a:schemeClr val="accent6">
                    <a:lumMod val="50000"/>
                  </a:schemeClr>
                </a:solidFill>
                <a:effectLst/>
                <a:latin typeface="Istok Web"/>
              </a:rPr>
              <a:t>Tony’s Chocolonely</a:t>
            </a:r>
            <a:r>
              <a:rPr lang="nl-NL" sz="2400" dirty="0">
                <a:solidFill>
                  <a:schemeClr val="accent6">
                    <a:lumMod val="50000"/>
                  </a:schemeClr>
                </a:solidFill>
                <a:latin typeface="Istok Web"/>
              </a:rPr>
              <a:t> </a:t>
            </a:r>
            <a:r>
              <a:rPr lang="nl-NL" sz="2400" b="0" i="0" dirty="0">
                <a:solidFill>
                  <a:schemeClr val="accent6">
                    <a:lumMod val="50000"/>
                  </a:schemeClr>
                </a:solidFill>
                <a:effectLst/>
                <a:latin typeface="Istok Web"/>
              </a:rPr>
              <a:t>en ABN AMRO), studenten en scholen.</a:t>
            </a:r>
          </a:p>
          <a:p>
            <a:pPr marL="342900" indent="-342900" algn="l"/>
            <a:r>
              <a:rPr lang="nl-NL" sz="2400" dirty="0">
                <a:solidFill>
                  <a:schemeClr val="accent6">
                    <a:lumMod val="50000"/>
                  </a:schemeClr>
                </a:solidFill>
                <a:latin typeface="Istok Web"/>
              </a:rPr>
              <a:t>Elk thema bevat vier ‘</a:t>
            </a:r>
            <a:r>
              <a:rPr lang="nl-NL" sz="2400" b="1" dirty="0">
                <a:solidFill>
                  <a:schemeClr val="accent6">
                    <a:lumMod val="50000"/>
                  </a:schemeClr>
                </a:solidFill>
                <a:latin typeface="Istok Web"/>
              </a:rPr>
              <a:t>5 minute talks</a:t>
            </a:r>
            <a:r>
              <a:rPr lang="nl-NL" sz="2400" dirty="0">
                <a:solidFill>
                  <a:schemeClr val="accent6">
                    <a:lumMod val="50000"/>
                  </a:schemeClr>
                </a:solidFill>
                <a:latin typeface="Istok Web"/>
              </a:rPr>
              <a:t>’ (inspiratiefilms).</a:t>
            </a:r>
            <a:endParaRPr lang="nl-NL" sz="2400" b="0" i="0" dirty="0">
              <a:solidFill>
                <a:schemeClr val="accent6">
                  <a:lumMod val="50000"/>
                </a:schemeClr>
              </a:solidFill>
              <a:effectLst/>
              <a:latin typeface="Istok Web"/>
            </a:endParaRPr>
          </a:p>
          <a:p>
            <a:pPr marL="342900" indent="-342900"/>
            <a:r>
              <a:rPr lang="nl-NL" sz="2400" b="1" i="0" dirty="0">
                <a:solidFill>
                  <a:schemeClr val="accent6">
                    <a:lumMod val="50000"/>
                  </a:schemeClr>
                </a:solidFill>
                <a:effectLst/>
                <a:latin typeface="Istok Web"/>
              </a:rPr>
              <a:t>Bedrijven bieden </a:t>
            </a:r>
            <a:r>
              <a:rPr lang="nl-NL" sz="2400" b="0" i="0" dirty="0">
                <a:solidFill>
                  <a:schemeClr val="accent6">
                    <a:lumMod val="50000"/>
                  </a:schemeClr>
                </a:solidFill>
                <a:effectLst/>
                <a:latin typeface="Istok Web"/>
              </a:rPr>
              <a:t>prijzen, feedback en/of gastcolleges aan.                  </a:t>
            </a:r>
            <a:r>
              <a:rPr lang="nl-NL" sz="2400" dirty="0">
                <a:solidFill>
                  <a:schemeClr val="accent6">
                    <a:lumMod val="50000"/>
                  </a:schemeClr>
                </a:solidFill>
                <a:latin typeface="Istok Web"/>
              </a:rPr>
              <a:t>En… de</a:t>
            </a:r>
            <a:r>
              <a:rPr lang="nl-NL" sz="2400" b="0" i="0" dirty="0">
                <a:solidFill>
                  <a:schemeClr val="accent6">
                    <a:lumMod val="50000"/>
                  </a:schemeClr>
                </a:solidFill>
                <a:effectLst/>
                <a:latin typeface="Istok Web"/>
              </a:rPr>
              <a:t> winnaars mogen hun plan daadwerkelijk gaan </a:t>
            </a:r>
            <a:r>
              <a:rPr lang="nl-NL" sz="2400" dirty="0">
                <a:solidFill>
                  <a:schemeClr val="accent6">
                    <a:lumMod val="50000"/>
                  </a:schemeClr>
                </a:solidFill>
                <a:latin typeface="Istok Web"/>
              </a:rPr>
              <a:t>organiseren, samen met </a:t>
            </a:r>
            <a:r>
              <a:rPr lang="nl-NL" sz="2400" b="0" i="0" dirty="0">
                <a:solidFill>
                  <a:schemeClr val="accent6">
                    <a:lumMod val="50000"/>
                  </a:schemeClr>
                </a:solidFill>
                <a:effectLst/>
                <a:latin typeface="Istok Web"/>
              </a:rPr>
              <a:t>de co founders</a:t>
            </a:r>
            <a:r>
              <a:rPr lang="nl-NL" sz="2400">
                <a:solidFill>
                  <a:schemeClr val="accent6">
                    <a:lumMod val="50000"/>
                  </a:schemeClr>
                </a:solidFill>
                <a:latin typeface="Istok Web"/>
              </a:rPr>
              <a:t>!</a:t>
            </a:r>
            <a:endParaRPr lang="nl-NL" sz="1400" dirty="0"/>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sp>
        <p:nvSpPr>
          <p:cNvPr id="9" name="Tekstvak 8">
            <a:extLst>
              <a:ext uri="{FF2B5EF4-FFF2-40B4-BE49-F238E27FC236}">
                <a16:creationId xmlns:a16="http://schemas.microsoft.com/office/drawing/2014/main" id="{C31D7A68-440F-4314-9DBF-221D172AC208}"/>
              </a:ext>
            </a:extLst>
          </p:cNvPr>
          <p:cNvSpPr txBox="1"/>
          <p:nvPr/>
        </p:nvSpPr>
        <p:spPr>
          <a:xfrm>
            <a:off x="683290" y="1851739"/>
            <a:ext cx="8481730" cy="461665"/>
          </a:xfrm>
          <a:prstGeom prst="rect">
            <a:avLst/>
          </a:prstGeom>
          <a:noFill/>
        </p:spPr>
        <p:txBody>
          <a:bodyPr wrap="square">
            <a:spAutoFit/>
          </a:bodyPr>
          <a:lstStyle/>
          <a:p>
            <a:r>
              <a:rPr lang="nl-NL" sz="2400" b="1">
                <a:solidFill>
                  <a:schemeClr val="accent1"/>
                </a:solidFill>
                <a:latin typeface="Verdana" panose="020B0604030504040204" pitchFamily="34" charset="0"/>
                <a:ea typeface="Verdana" panose="020B0604030504040204" pitchFamily="34" charset="0"/>
              </a:rPr>
              <a:t>Een praktijkgericht aanvullend programma!</a:t>
            </a:r>
          </a:p>
        </p:txBody>
      </p:sp>
      <p:pic>
        <p:nvPicPr>
          <p:cNvPr id="4" name="Afbeelding 3" descr="Afbeelding met persoon, bureau&#10;&#10;Automatisch gegenereerde beschrijving">
            <a:extLst>
              <a:ext uri="{FF2B5EF4-FFF2-40B4-BE49-F238E27FC236}">
                <a16:creationId xmlns:a16="http://schemas.microsoft.com/office/drawing/2014/main" id="{B16E3866-0C22-10D3-D84C-8657EB2A5ABC}"/>
              </a:ext>
            </a:extLst>
          </p:cNvPr>
          <p:cNvPicPr>
            <a:picLocks noChangeAspect="1"/>
          </p:cNvPicPr>
          <p:nvPr/>
        </p:nvPicPr>
        <p:blipFill>
          <a:blip r:embed="rId3"/>
          <a:stretch>
            <a:fillRect/>
          </a:stretch>
        </p:blipFill>
        <p:spPr>
          <a:xfrm>
            <a:off x="6426930" y="2881304"/>
            <a:ext cx="5553801" cy="3124435"/>
          </a:xfrm>
          <a:prstGeom prst="rect">
            <a:avLst/>
          </a:prstGeom>
        </p:spPr>
      </p:pic>
    </p:spTree>
    <p:extLst>
      <p:ext uri="{BB962C8B-B14F-4D97-AF65-F5344CB8AC3E}">
        <p14:creationId xmlns:p14="http://schemas.microsoft.com/office/powerpoint/2010/main" val="1211591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838200" y="852260"/>
            <a:ext cx="10515600" cy="715529"/>
          </a:xfrm>
        </p:spPr>
        <p:txBody>
          <a:bodyPr/>
          <a:lstStyle/>
          <a:p>
            <a:r>
              <a:rPr lang="nl-NL" dirty="0"/>
              <a:t>Instaptesten beroepsmodules Basisdeel</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351288" y="2173550"/>
            <a:ext cx="6709852" cy="3993388"/>
          </a:xfrm>
        </p:spPr>
        <p:txBody>
          <a:bodyPr>
            <a:normAutofit/>
          </a:bodyPr>
          <a:lstStyle/>
          <a:p>
            <a:pPr marL="342900" indent="-342900" algn="l"/>
            <a:r>
              <a:rPr lang="nl-NL" sz="1400" dirty="0"/>
              <a:t>5 vragen per onderliggende taakmodule</a:t>
            </a:r>
          </a:p>
          <a:p>
            <a:pPr marL="342900" indent="-342900" algn="l"/>
            <a:r>
              <a:rPr lang="nl-NL" sz="1400" dirty="0"/>
              <a:t>Checkt of het onderliggend (kennis)niveau op peil is </a:t>
            </a:r>
            <a:br>
              <a:rPr lang="nl-NL" sz="1400" dirty="0"/>
            </a:br>
            <a:r>
              <a:rPr lang="nl-NL" sz="1400" dirty="0"/>
              <a:t>(om te kunnen starten met een beroepsmodule)</a:t>
            </a:r>
          </a:p>
          <a:p>
            <a:pPr marL="342900" indent="-342900" algn="l"/>
            <a:r>
              <a:rPr lang="nl-NL" sz="1400" dirty="0"/>
              <a:t>Geeft een indicatie welke taakmodules nog onvoldoende beheerst worden</a:t>
            </a:r>
          </a:p>
          <a:p>
            <a:pPr marL="342900" indent="-342900" algn="l"/>
            <a:r>
              <a:rPr lang="nl-NL" sz="1400" dirty="0"/>
              <a:t>Is geen compleet assessment!</a:t>
            </a:r>
          </a:p>
          <a:p>
            <a:pPr marL="342900" indent="-342900" algn="l"/>
            <a:r>
              <a:rPr lang="nl-NL" sz="1400" dirty="0"/>
              <a:t>Ontzorgt docenten</a:t>
            </a:r>
          </a:p>
          <a:p>
            <a:pPr marL="342900" indent="-342900" algn="l"/>
            <a:r>
              <a:rPr lang="nl-NL" sz="1400" dirty="0"/>
              <a:t>Helpt bij samenstellen gepersonaliseerd programma</a:t>
            </a:r>
          </a:p>
          <a:p>
            <a:pPr marL="342900" indent="-342900" algn="l"/>
            <a:r>
              <a:rPr lang="nl-NL" sz="1400" dirty="0"/>
              <a:t>Kan ook ingezet worden als ‘retrieval </a:t>
            </a:r>
            <a:r>
              <a:rPr lang="nl-NL" sz="1400" dirty="0" err="1"/>
              <a:t>practise</a:t>
            </a:r>
            <a:r>
              <a:rPr lang="nl-NL" sz="1400" dirty="0"/>
              <a:t>’/voorkennis activeren</a:t>
            </a:r>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pic>
        <p:nvPicPr>
          <p:cNvPr id="5" name="Afbeelding 4">
            <a:extLst>
              <a:ext uri="{FF2B5EF4-FFF2-40B4-BE49-F238E27FC236}">
                <a16:creationId xmlns:a16="http://schemas.microsoft.com/office/drawing/2014/main" id="{4C530A20-4528-5651-2A14-38D2BAF66D16}"/>
              </a:ext>
            </a:extLst>
          </p:cNvPr>
          <p:cNvPicPr>
            <a:picLocks noChangeAspect="1"/>
          </p:cNvPicPr>
          <p:nvPr/>
        </p:nvPicPr>
        <p:blipFill>
          <a:blip r:embed="rId3"/>
          <a:stretch>
            <a:fillRect/>
          </a:stretch>
        </p:blipFill>
        <p:spPr>
          <a:xfrm>
            <a:off x="7252234" y="1567789"/>
            <a:ext cx="3825572" cy="5204911"/>
          </a:xfrm>
          <a:prstGeom prst="rect">
            <a:avLst/>
          </a:prstGeom>
        </p:spPr>
      </p:pic>
      <p:sp>
        <p:nvSpPr>
          <p:cNvPr id="7" name="Ovaal 6">
            <a:extLst>
              <a:ext uri="{FF2B5EF4-FFF2-40B4-BE49-F238E27FC236}">
                <a16:creationId xmlns:a16="http://schemas.microsoft.com/office/drawing/2014/main" id="{5DC8DF92-9458-3790-56E3-4C0695A9E547}"/>
              </a:ext>
            </a:extLst>
          </p:cNvPr>
          <p:cNvSpPr/>
          <p:nvPr/>
        </p:nvSpPr>
        <p:spPr>
          <a:xfrm>
            <a:off x="6643213" y="4875617"/>
            <a:ext cx="2653181" cy="189708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71621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venster&#10;&#10;Automatisch gegenereerde beschrijving">
            <a:extLst>
              <a:ext uri="{FF2B5EF4-FFF2-40B4-BE49-F238E27FC236}">
                <a16:creationId xmlns:a16="http://schemas.microsoft.com/office/drawing/2014/main" id="{6D3C7AF4-B2CB-F93C-58F9-9A0091515A81}"/>
              </a:ext>
            </a:extLst>
          </p:cNvPr>
          <p:cNvPicPr>
            <a:picLocks noChangeAspect="1"/>
          </p:cNvPicPr>
          <p:nvPr/>
        </p:nvPicPr>
        <p:blipFill rotWithShape="1">
          <a:blip r:embed="rId3"/>
          <a:srcRect l="8582" r="8582"/>
          <a:stretch/>
        </p:blipFill>
        <p:spPr>
          <a:xfrm>
            <a:off x="262759" y="777765"/>
            <a:ext cx="7046623" cy="4997669"/>
          </a:xfrm>
          <a:prstGeom prst="rect">
            <a:avLst/>
          </a:prstGeom>
        </p:spPr>
      </p:pic>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err="1">
                <a:solidFill>
                  <a:schemeClr val="tx1"/>
                </a:solidFill>
                <a:latin typeface="+mj-lt"/>
                <a:ea typeface="+mj-ea"/>
                <a:cs typeface="+mj-cs"/>
              </a:rPr>
              <a:t>PenNed</a:t>
            </a:r>
            <a:endParaRPr lang="en-US" sz="4000">
              <a:solidFill>
                <a:schemeClr val="tx1"/>
              </a:solidFill>
              <a:latin typeface="+mj-lt"/>
              <a:ea typeface="+mj-ea"/>
              <a:cs typeface="+mj-cs"/>
            </a:endParaRP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7531610" y="2434201"/>
            <a:ext cx="3822189" cy="3742762"/>
          </a:xfrm>
        </p:spPr>
        <p:txBody>
          <a:bodyPr vert="horz" lIns="91440" tIns="45720" rIns="91440" bIns="45720" rtlCol="0">
            <a:normAutofit/>
          </a:bodyPr>
          <a:lstStyle/>
          <a:p>
            <a:pPr marL="342900" indent="-342900">
              <a:lnSpc>
                <a:spcPct val="90000"/>
              </a:lnSpc>
            </a:pPr>
            <a:r>
              <a:rPr lang="en-US" sz="1900" b="0" i="0" dirty="0" err="1">
                <a:solidFill>
                  <a:schemeClr val="tx1"/>
                </a:solidFill>
                <a:effectLst/>
                <a:latin typeface="+mn-lt"/>
                <a:ea typeface="+mn-ea"/>
                <a:cs typeface="+mn-cs"/>
              </a:rPr>
              <a:t>virtueel</a:t>
            </a:r>
            <a:r>
              <a:rPr lang="en-US" sz="1900" b="0" i="0">
                <a:solidFill>
                  <a:schemeClr val="tx1"/>
                </a:solidFill>
                <a:effectLst/>
                <a:latin typeface="+mn-lt"/>
                <a:ea typeface="+mn-ea"/>
                <a:cs typeface="+mn-cs"/>
              </a:rPr>
              <a:t> </a:t>
            </a:r>
            <a:r>
              <a:rPr lang="en-US" sz="1900" b="0" i="0" dirty="0" err="1">
                <a:solidFill>
                  <a:schemeClr val="tx1"/>
                </a:solidFill>
                <a:effectLst/>
                <a:latin typeface="+mn-lt"/>
                <a:ea typeface="+mn-ea"/>
                <a:cs typeface="+mn-cs"/>
              </a:rPr>
              <a:t>oefenbedrijf</a:t>
            </a:r>
            <a:r>
              <a:rPr lang="en-US" sz="1900" b="0" i="0">
                <a:solidFill>
                  <a:schemeClr val="tx1"/>
                </a:solidFill>
                <a:effectLst/>
                <a:latin typeface="+mn-lt"/>
                <a:ea typeface="+mn-ea"/>
                <a:cs typeface="+mn-cs"/>
              </a:rPr>
              <a:t> in de school</a:t>
            </a:r>
            <a:endParaRPr lang="en-US" sz="1900" b="0" i="0" dirty="0">
              <a:solidFill>
                <a:schemeClr val="tx1"/>
              </a:solidFill>
              <a:effectLst/>
              <a:latin typeface="+mn-lt"/>
              <a:ea typeface="+mn-ea"/>
              <a:cs typeface="+mn-cs"/>
            </a:endParaRPr>
          </a:p>
          <a:p>
            <a:pPr marL="342900" indent="-342900">
              <a:lnSpc>
                <a:spcPct val="90000"/>
              </a:lnSpc>
            </a:pPr>
            <a:r>
              <a:rPr lang="en-US" sz="1900" dirty="0" err="1">
                <a:solidFill>
                  <a:schemeClr val="tx1"/>
                </a:solidFill>
                <a:latin typeface="+mn-lt"/>
                <a:ea typeface="+mn-ea"/>
                <a:cs typeface="+mn-cs"/>
              </a:rPr>
              <a:t>l</a:t>
            </a:r>
            <a:r>
              <a:rPr lang="en-US" sz="1900" b="0" i="0" dirty="0" err="1">
                <a:solidFill>
                  <a:schemeClr val="tx1"/>
                </a:solidFill>
                <a:effectLst/>
                <a:latin typeface="+mn-lt"/>
                <a:ea typeface="+mn-ea"/>
                <a:cs typeface="+mn-cs"/>
              </a:rPr>
              <a:t>evensecht</a:t>
            </a:r>
            <a:endParaRPr lang="en-US" sz="1900" b="0" i="0" dirty="0">
              <a:solidFill>
                <a:schemeClr val="tx1"/>
              </a:solidFill>
              <a:effectLst/>
              <a:latin typeface="+mn-lt"/>
              <a:ea typeface="+mn-ea"/>
              <a:cs typeface="+mn-cs"/>
            </a:endParaRPr>
          </a:p>
          <a:p>
            <a:pPr marL="342900" indent="-342900">
              <a:lnSpc>
                <a:spcPct val="90000"/>
              </a:lnSpc>
            </a:pPr>
            <a:r>
              <a:rPr lang="en-US" sz="1900" dirty="0" err="1">
                <a:solidFill>
                  <a:schemeClr val="tx1"/>
                </a:solidFill>
                <a:latin typeface="+mn-lt"/>
                <a:ea typeface="+mn-ea"/>
                <a:cs typeface="+mn-cs"/>
              </a:rPr>
              <a:t>beroepsgerichte</a:t>
            </a:r>
            <a:r>
              <a:rPr lang="en-US" sz="1900">
                <a:solidFill>
                  <a:schemeClr val="tx1"/>
                </a:solidFill>
                <a:latin typeface="+mn-lt"/>
                <a:ea typeface="+mn-ea"/>
                <a:cs typeface="+mn-cs"/>
              </a:rPr>
              <a:t> </a:t>
            </a:r>
            <a:r>
              <a:rPr lang="en-US" sz="1900" dirty="0" err="1">
                <a:solidFill>
                  <a:schemeClr val="tx1"/>
                </a:solidFill>
                <a:latin typeface="+mn-lt"/>
                <a:ea typeface="+mn-ea"/>
                <a:cs typeface="+mn-cs"/>
              </a:rPr>
              <a:t>en</a:t>
            </a:r>
            <a:r>
              <a:rPr lang="en-US" sz="1900">
                <a:solidFill>
                  <a:schemeClr val="tx1"/>
                </a:solidFill>
                <a:latin typeface="+mn-lt"/>
                <a:ea typeface="+mn-ea"/>
                <a:cs typeface="+mn-cs"/>
              </a:rPr>
              <a:t> </a:t>
            </a:r>
            <a:r>
              <a:rPr lang="en-US" sz="1900" dirty="0" err="1">
                <a:solidFill>
                  <a:schemeClr val="tx1"/>
                </a:solidFill>
                <a:latin typeface="+mn-lt"/>
                <a:ea typeface="+mn-ea"/>
                <a:cs typeface="+mn-cs"/>
              </a:rPr>
              <a:t>algemene</a:t>
            </a:r>
            <a:r>
              <a:rPr lang="en-US" sz="1900">
                <a:solidFill>
                  <a:schemeClr val="tx1"/>
                </a:solidFill>
                <a:latin typeface="+mn-lt"/>
                <a:ea typeface="+mn-ea"/>
                <a:cs typeface="+mn-cs"/>
              </a:rPr>
              <a:t> </a:t>
            </a:r>
            <a:r>
              <a:rPr lang="en-US" sz="1900" dirty="0" err="1">
                <a:solidFill>
                  <a:schemeClr val="tx1"/>
                </a:solidFill>
                <a:latin typeface="+mn-lt"/>
                <a:ea typeface="+mn-ea"/>
                <a:cs typeface="+mn-cs"/>
              </a:rPr>
              <a:t>vaardigheden</a:t>
            </a:r>
            <a:r>
              <a:rPr lang="en-US" sz="1900">
                <a:solidFill>
                  <a:schemeClr val="tx1"/>
                </a:solidFill>
                <a:latin typeface="+mn-lt"/>
                <a:ea typeface="+mn-ea"/>
                <a:cs typeface="+mn-cs"/>
              </a:rPr>
              <a:t> </a:t>
            </a:r>
            <a:endParaRPr lang="en-US" sz="1900" dirty="0">
              <a:solidFill>
                <a:schemeClr val="tx1"/>
              </a:solidFill>
              <a:latin typeface="+mn-lt"/>
              <a:ea typeface="+mn-ea"/>
              <a:cs typeface="+mn-cs"/>
            </a:endParaRPr>
          </a:p>
          <a:p>
            <a:pPr marL="342900" indent="-342900">
              <a:lnSpc>
                <a:spcPct val="90000"/>
              </a:lnSpc>
            </a:pPr>
            <a:r>
              <a:rPr lang="en-US" sz="1900" dirty="0" err="1">
                <a:solidFill>
                  <a:schemeClr val="tx1"/>
                </a:solidFill>
                <a:latin typeface="+mn-lt"/>
                <a:ea typeface="+mn-ea"/>
                <a:cs typeface="+mn-cs"/>
              </a:rPr>
              <a:t>ook</a:t>
            </a:r>
            <a:r>
              <a:rPr lang="en-US" sz="1900">
                <a:solidFill>
                  <a:schemeClr val="tx1"/>
                </a:solidFill>
                <a:latin typeface="+mn-lt"/>
                <a:ea typeface="+mn-ea"/>
                <a:cs typeface="+mn-cs"/>
              </a:rPr>
              <a:t> in te </a:t>
            </a:r>
            <a:r>
              <a:rPr lang="en-US" sz="1900" dirty="0" err="1">
                <a:solidFill>
                  <a:schemeClr val="tx1"/>
                </a:solidFill>
                <a:latin typeface="+mn-lt"/>
                <a:ea typeface="+mn-ea"/>
                <a:cs typeface="+mn-cs"/>
              </a:rPr>
              <a:t>zetten</a:t>
            </a:r>
            <a:r>
              <a:rPr lang="en-US" sz="1900">
                <a:solidFill>
                  <a:schemeClr val="tx1"/>
                </a:solidFill>
                <a:latin typeface="+mn-lt"/>
                <a:ea typeface="+mn-ea"/>
                <a:cs typeface="+mn-cs"/>
              </a:rPr>
              <a:t> </a:t>
            </a:r>
            <a:r>
              <a:rPr lang="en-US" sz="1900" dirty="0" err="1">
                <a:solidFill>
                  <a:schemeClr val="tx1"/>
                </a:solidFill>
                <a:latin typeface="+mn-lt"/>
                <a:ea typeface="+mn-ea"/>
                <a:cs typeface="+mn-cs"/>
              </a:rPr>
              <a:t>voor</a:t>
            </a:r>
            <a:r>
              <a:rPr lang="en-US" sz="1900">
                <a:solidFill>
                  <a:schemeClr val="tx1"/>
                </a:solidFill>
                <a:latin typeface="+mn-lt"/>
                <a:ea typeface="+mn-ea"/>
                <a:cs typeface="+mn-cs"/>
              </a:rPr>
              <a:t> </a:t>
            </a:r>
            <a:r>
              <a:rPr lang="en-US" sz="1900" dirty="0" err="1">
                <a:solidFill>
                  <a:schemeClr val="tx1"/>
                </a:solidFill>
                <a:latin typeface="+mn-lt"/>
                <a:ea typeface="+mn-ea"/>
                <a:cs typeface="+mn-cs"/>
              </a:rPr>
              <a:t>beroepsoriëntatie</a:t>
            </a:r>
            <a:r>
              <a:rPr lang="en-US" sz="1900">
                <a:solidFill>
                  <a:schemeClr val="tx1"/>
                </a:solidFill>
                <a:latin typeface="+mn-lt"/>
                <a:ea typeface="+mn-ea"/>
                <a:cs typeface="+mn-cs"/>
              </a:rPr>
              <a:t>, </a:t>
            </a:r>
            <a:r>
              <a:rPr lang="en-US" sz="1900" dirty="0" err="1">
                <a:solidFill>
                  <a:schemeClr val="tx1"/>
                </a:solidFill>
                <a:latin typeface="+mn-lt"/>
                <a:ea typeface="+mn-ea"/>
                <a:cs typeface="+mn-cs"/>
              </a:rPr>
              <a:t>opleidingskeuze</a:t>
            </a:r>
            <a:r>
              <a:rPr lang="en-US" sz="1900">
                <a:solidFill>
                  <a:schemeClr val="tx1"/>
                </a:solidFill>
                <a:latin typeface="+mn-lt"/>
                <a:ea typeface="+mn-ea"/>
                <a:cs typeface="+mn-cs"/>
              </a:rPr>
              <a:t>, </a:t>
            </a:r>
            <a:r>
              <a:rPr lang="en-US" sz="1900" dirty="0" err="1">
                <a:solidFill>
                  <a:schemeClr val="tx1"/>
                </a:solidFill>
                <a:latin typeface="+mn-lt"/>
                <a:ea typeface="+mn-ea"/>
                <a:cs typeface="+mn-cs"/>
              </a:rPr>
              <a:t>realistisch</a:t>
            </a:r>
            <a:r>
              <a:rPr lang="en-US" sz="1900">
                <a:solidFill>
                  <a:schemeClr val="tx1"/>
                </a:solidFill>
                <a:latin typeface="+mn-lt"/>
                <a:ea typeface="+mn-ea"/>
                <a:cs typeface="+mn-cs"/>
              </a:rPr>
              <a:t> assessment</a:t>
            </a:r>
            <a:endParaRPr lang="en-US" sz="1900" dirty="0">
              <a:solidFill>
                <a:schemeClr val="tx1"/>
              </a:solidFill>
              <a:latin typeface="+mn-lt"/>
              <a:ea typeface="+mn-ea"/>
              <a:cs typeface="+mn-cs"/>
            </a:endParaRPr>
          </a:p>
          <a:p>
            <a:pPr marL="342900" indent="-342900">
              <a:lnSpc>
                <a:spcPct val="90000"/>
              </a:lnSpc>
            </a:pPr>
            <a:r>
              <a:rPr lang="en-US" sz="1900">
                <a:solidFill>
                  <a:schemeClr val="tx1"/>
                </a:solidFill>
                <a:latin typeface="+mn-lt"/>
                <a:ea typeface="+mn-ea"/>
                <a:cs typeface="+mn-cs"/>
              </a:rPr>
              <a:t>docent is </a:t>
            </a:r>
            <a:r>
              <a:rPr lang="en-US" sz="1900" dirty="0" err="1">
                <a:solidFill>
                  <a:schemeClr val="tx1"/>
                </a:solidFill>
                <a:latin typeface="+mn-lt"/>
                <a:ea typeface="+mn-ea"/>
                <a:cs typeface="+mn-cs"/>
              </a:rPr>
              <a:t>bedrijfsleider</a:t>
            </a:r>
            <a:endParaRPr lang="en-US" sz="1900" dirty="0">
              <a:solidFill>
                <a:schemeClr val="tx1"/>
              </a:solidFill>
              <a:latin typeface="+mn-lt"/>
              <a:ea typeface="+mn-ea"/>
              <a:cs typeface="+mn-cs"/>
            </a:endParaRPr>
          </a:p>
          <a:p>
            <a:pPr marL="342900" indent="-342900">
              <a:lnSpc>
                <a:spcPct val="90000"/>
              </a:lnSpc>
            </a:pPr>
            <a:r>
              <a:rPr lang="en-US" sz="1900" b="0" i="0">
                <a:solidFill>
                  <a:schemeClr val="tx1"/>
                </a:solidFill>
                <a:effectLst/>
                <a:latin typeface="+mn-lt"/>
                <a:ea typeface="+mn-ea"/>
                <a:cs typeface="+mn-cs"/>
              </a:rPr>
              <a:t>student is </a:t>
            </a:r>
            <a:r>
              <a:rPr lang="en-US" sz="1900" b="0" i="0" dirty="0" err="1">
                <a:solidFill>
                  <a:schemeClr val="tx1"/>
                </a:solidFill>
                <a:effectLst/>
                <a:latin typeface="+mn-lt"/>
                <a:ea typeface="+mn-ea"/>
                <a:cs typeface="+mn-cs"/>
              </a:rPr>
              <a:t>medewerker</a:t>
            </a:r>
            <a:endParaRPr lang="en-US" sz="1900" b="0" i="0" dirty="0">
              <a:solidFill>
                <a:schemeClr val="tx1"/>
              </a:solidFill>
              <a:effectLst/>
              <a:latin typeface="+mn-lt"/>
              <a:ea typeface="+mn-ea"/>
              <a:cs typeface="+mn-cs"/>
            </a:endParaRPr>
          </a:p>
          <a:p>
            <a:pPr marL="342900" indent="-342900">
              <a:lnSpc>
                <a:spcPct val="90000"/>
              </a:lnSpc>
            </a:pPr>
            <a:r>
              <a:rPr lang="en-US" sz="1900" dirty="0" err="1">
                <a:solidFill>
                  <a:schemeClr val="tx1"/>
                </a:solidFill>
                <a:latin typeface="+mn-lt"/>
                <a:ea typeface="+mn-ea"/>
                <a:cs typeface="+mn-cs"/>
              </a:rPr>
              <a:t>begeleiding</a:t>
            </a:r>
            <a:r>
              <a:rPr lang="en-US" sz="1900">
                <a:solidFill>
                  <a:schemeClr val="tx1"/>
                </a:solidFill>
                <a:latin typeface="+mn-lt"/>
                <a:ea typeface="+mn-ea"/>
                <a:cs typeface="+mn-cs"/>
              </a:rPr>
              <a:t> door SPL</a:t>
            </a:r>
            <a:endParaRPr lang="en-US" sz="1900" b="0" i="0" dirty="0">
              <a:solidFill>
                <a:schemeClr val="tx1"/>
              </a:solidFill>
              <a:effectLst/>
              <a:latin typeface="+mn-lt"/>
              <a:ea typeface="+mn-ea"/>
              <a:cs typeface="+mn-cs"/>
            </a:endParaRPr>
          </a:p>
          <a:p>
            <a:pPr marL="171450" indent="-228600">
              <a:lnSpc>
                <a:spcPct val="90000"/>
              </a:lnSpc>
            </a:pPr>
            <a:endParaRPr lang="en-US" sz="1900">
              <a:solidFill>
                <a:schemeClr val="tx1"/>
              </a:solidFill>
              <a:latin typeface="+mn-lt"/>
              <a:ea typeface="+mn-ea"/>
              <a:cs typeface="+mn-cs"/>
            </a:endParaRPr>
          </a:p>
          <a:p>
            <a:pPr marL="171450" indent="-228600">
              <a:lnSpc>
                <a:spcPct val="90000"/>
              </a:lnSpc>
            </a:pPr>
            <a:endParaRPr lang="en-US" sz="1900">
              <a:solidFill>
                <a:schemeClr val="tx1"/>
              </a:solidFill>
              <a:latin typeface="+mn-lt"/>
              <a:ea typeface="+mn-ea"/>
              <a:cs typeface="+mn-cs"/>
            </a:endParaRPr>
          </a:p>
          <a:p>
            <a:pPr indent="-228600">
              <a:lnSpc>
                <a:spcPct val="90000"/>
              </a:lnSpc>
            </a:pPr>
            <a:endParaRPr lang="en-US" sz="1900">
              <a:solidFill>
                <a:schemeClr val="tx1"/>
              </a:solidFill>
              <a:latin typeface="+mn-lt"/>
              <a:ea typeface="+mn-ea"/>
              <a:cs typeface="+mn-cs"/>
            </a:endParaRPr>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spTree>
    <p:extLst>
      <p:ext uri="{BB962C8B-B14F-4D97-AF65-F5344CB8AC3E}">
        <p14:creationId xmlns:p14="http://schemas.microsoft.com/office/powerpoint/2010/main" val="2689923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838200" y="852260"/>
            <a:ext cx="10515600" cy="715529"/>
          </a:xfrm>
        </p:spPr>
        <p:txBody>
          <a:bodyPr/>
          <a:lstStyle/>
          <a:p>
            <a:r>
              <a:rPr lang="nl-NL"/>
              <a:t>De bronnenbank</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874130" y="2726508"/>
            <a:ext cx="5107796" cy="3735734"/>
          </a:xfrm>
        </p:spPr>
        <p:txBody>
          <a:bodyPr>
            <a:normAutofit/>
          </a:bodyPr>
          <a:lstStyle/>
          <a:p>
            <a:pPr algn="l">
              <a:buFont typeface="Arial" panose="020B0604020202020204" pitchFamily="34" charset="0"/>
              <a:buChar char="•"/>
            </a:pPr>
            <a:r>
              <a:rPr lang="nl-NL" sz="2000" dirty="0">
                <a:solidFill>
                  <a:srgbClr val="0A0A0A"/>
                </a:solidFill>
                <a:latin typeface="Lato-regular"/>
              </a:rPr>
              <a:t> </a:t>
            </a:r>
            <a:r>
              <a:rPr lang="nl-NL" sz="2000">
                <a:solidFill>
                  <a:srgbClr val="0A0A0A"/>
                </a:solidFill>
                <a:latin typeface="Lato-regular"/>
              </a:rPr>
              <a:t>Instructiematerialen</a:t>
            </a:r>
            <a:endParaRPr lang="nl-NL" sz="2000" b="0" i="0">
              <a:solidFill>
                <a:srgbClr val="0A0A0A"/>
              </a:solidFill>
              <a:effectLst/>
              <a:latin typeface="Lato-regular"/>
            </a:endParaRPr>
          </a:p>
          <a:p>
            <a:pPr algn="l">
              <a:buFont typeface="Arial" panose="020B0604020202020204" pitchFamily="34" charset="0"/>
              <a:buChar char="•"/>
            </a:pPr>
            <a:r>
              <a:rPr lang="nl-NL" sz="2000" dirty="0">
                <a:solidFill>
                  <a:srgbClr val="0A0A0A"/>
                </a:solidFill>
                <a:latin typeface="Lato-regular"/>
              </a:rPr>
              <a:t> A</a:t>
            </a:r>
            <a:r>
              <a:rPr lang="nl-NL" sz="2000" b="0" i="0" dirty="0">
                <a:solidFill>
                  <a:srgbClr val="0A0A0A"/>
                </a:solidFill>
                <a:effectLst/>
                <a:latin typeface="Lato-regular"/>
              </a:rPr>
              <a:t>chtergrondinformatie</a:t>
            </a:r>
            <a:endParaRPr lang="nl-NL" sz="2000" b="0" i="0">
              <a:solidFill>
                <a:srgbClr val="0A0A0A"/>
              </a:solidFill>
              <a:effectLst/>
              <a:latin typeface="Lato-regular"/>
            </a:endParaRPr>
          </a:p>
          <a:p>
            <a:pPr algn="l">
              <a:buFont typeface="Arial" panose="020B0604020202020204" pitchFamily="34" charset="0"/>
              <a:buChar char="•"/>
            </a:pPr>
            <a:r>
              <a:rPr lang="nl-NL" sz="2000" dirty="0">
                <a:solidFill>
                  <a:srgbClr val="0A0A0A"/>
                </a:solidFill>
                <a:latin typeface="Lato-regular"/>
              </a:rPr>
              <a:t> H</a:t>
            </a:r>
            <a:r>
              <a:rPr lang="nl-NL" sz="2000" b="0" i="0" dirty="0">
                <a:solidFill>
                  <a:srgbClr val="0A0A0A"/>
                </a:solidFill>
                <a:effectLst/>
                <a:latin typeface="Lato-regular"/>
              </a:rPr>
              <a:t>ow </a:t>
            </a:r>
            <a:r>
              <a:rPr lang="nl-NL" sz="2000" b="0" i="0" err="1">
                <a:solidFill>
                  <a:srgbClr val="0A0A0A"/>
                </a:solidFill>
                <a:effectLst/>
                <a:latin typeface="Lato-regular"/>
              </a:rPr>
              <a:t>to’s</a:t>
            </a:r>
            <a:r>
              <a:rPr lang="nl-NL" sz="2000" b="0" i="0">
                <a:solidFill>
                  <a:srgbClr val="0A0A0A"/>
                </a:solidFill>
                <a:effectLst/>
                <a:latin typeface="Lato-regular"/>
              </a:rPr>
              <a:t>/stappenplannen</a:t>
            </a:r>
            <a:endParaRPr lang="nl-NL" sz="2000">
              <a:solidFill>
                <a:srgbClr val="0A0A0A"/>
              </a:solidFill>
              <a:latin typeface="Lato-regular"/>
            </a:endParaRPr>
          </a:p>
          <a:p>
            <a:pPr algn="l">
              <a:buFont typeface="Arial" panose="020B0604020202020204" pitchFamily="34" charset="0"/>
              <a:buChar char="•"/>
            </a:pPr>
            <a:r>
              <a:rPr lang="nl-NL" sz="2000" b="0" i="0" dirty="0">
                <a:solidFill>
                  <a:srgbClr val="0A0A0A"/>
                </a:solidFill>
                <a:effectLst/>
                <a:latin typeface="Lato-regular"/>
              </a:rPr>
              <a:t> </a:t>
            </a:r>
            <a:r>
              <a:rPr lang="nl-NL" sz="2000" b="0" i="0">
                <a:solidFill>
                  <a:srgbClr val="0A0A0A"/>
                </a:solidFill>
                <a:effectLst/>
                <a:latin typeface="Lato-regular"/>
              </a:rPr>
              <a:t>(</a:t>
            </a:r>
            <a:r>
              <a:rPr lang="nl-NL" sz="2000" dirty="0">
                <a:solidFill>
                  <a:srgbClr val="0A0A0A"/>
                </a:solidFill>
                <a:latin typeface="Lato-regular"/>
              </a:rPr>
              <a:t>F</a:t>
            </a:r>
            <a:r>
              <a:rPr lang="nl-NL" sz="2000" b="0" i="0" dirty="0">
                <a:solidFill>
                  <a:srgbClr val="0A0A0A"/>
                </a:solidFill>
                <a:effectLst/>
                <a:latin typeface="Lato-regular"/>
              </a:rPr>
              <a:t>eedback</a:t>
            </a:r>
            <a:r>
              <a:rPr lang="nl-NL" sz="2000" b="0" i="0">
                <a:solidFill>
                  <a:srgbClr val="0A0A0A"/>
                </a:solidFill>
                <a:effectLst/>
                <a:latin typeface="Lato-regular"/>
              </a:rPr>
              <a:t>)formulieren </a:t>
            </a:r>
          </a:p>
          <a:p>
            <a:pPr algn="l">
              <a:buFont typeface="Arial" panose="020B0604020202020204" pitchFamily="34" charset="0"/>
              <a:buChar char="•"/>
            </a:pPr>
            <a:r>
              <a:rPr lang="nl-NL" sz="2000" b="0" i="0" dirty="0">
                <a:solidFill>
                  <a:srgbClr val="0A0A0A"/>
                </a:solidFill>
                <a:effectLst/>
                <a:latin typeface="Lato-regular"/>
              </a:rPr>
              <a:t> Begrippen</a:t>
            </a:r>
            <a:endParaRPr lang="nl-NL" sz="2000" b="0" i="0">
              <a:solidFill>
                <a:srgbClr val="0A0A0A"/>
              </a:solidFill>
              <a:effectLst/>
              <a:latin typeface="Lato-regular"/>
            </a:endParaRPr>
          </a:p>
          <a:p>
            <a:pPr algn="l">
              <a:buFont typeface="Arial" panose="020B0604020202020204" pitchFamily="34" charset="0"/>
              <a:buChar char="•"/>
            </a:pPr>
            <a:r>
              <a:rPr lang="nl-NL" sz="2000" dirty="0">
                <a:solidFill>
                  <a:srgbClr val="0A0A0A"/>
                </a:solidFill>
                <a:latin typeface="Lato-regular"/>
              </a:rPr>
              <a:t> Modules</a:t>
            </a:r>
            <a:endParaRPr lang="nl-NL" sz="2000" b="0" i="0">
              <a:solidFill>
                <a:srgbClr val="0A0A0A"/>
              </a:solidFill>
              <a:effectLst/>
              <a:latin typeface="Lato-regular"/>
            </a:endParaRPr>
          </a:p>
          <a:p>
            <a:pPr marL="171450" indent="-171450"/>
            <a:endParaRPr lang="nl-NL" sz="1400"/>
          </a:p>
          <a:p>
            <a:pPr marL="171450" indent="-171450"/>
            <a:endParaRPr lang="nl-NL" sz="1400"/>
          </a:p>
          <a:p>
            <a:pPr marL="171450" indent="-171450"/>
            <a:endParaRPr lang="nl-NL" sz="1400"/>
          </a:p>
          <a:p>
            <a:pPr>
              <a:buNone/>
            </a:pPr>
            <a:endParaRPr lang="nl-NL"/>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sp>
        <p:nvSpPr>
          <p:cNvPr id="9" name="Tekstvak 8">
            <a:extLst>
              <a:ext uri="{FF2B5EF4-FFF2-40B4-BE49-F238E27FC236}">
                <a16:creationId xmlns:a16="http://schemas.microsoft.com/office/drawing/2014/main" id="{C31D7A68-440F-4314-9DBF-221D172AC208}"/>
              </a:ext>
            </a:extLst>
          </p:cNvPr>
          <p:cNvSpPr txBox="1"/>
          <p:nvPr/>
        </p:nvSpPr>
        <p:spPr>
          <a:xfrm>
            <a:off x="946049" y="2171469"/>
            <a:ext cx="6096000" cy="461665"/>
          </a:xfrm>
          <a:prstGeom prst="rect">
            <a:avLst/>
          </a:prstGeom>
          <a:noFill/>
        </p:spPr>
        <p:txBody>
          <a:bodyPr wrap="square">
            <a:spAutoFit/>
          </a:bodyPr>
          <a:lstStyle/>
          <a:p>
            <a:r>
              <a:rPr lang="nl-NL" sz="2400" b="1">
                <a:solidFill>
                  <a:schemeClr val="accent1"/>
                </a:solidFill>
                <a:latin typeface="Verdana" panose="020B0604030504040204" pitchFamily="34" charset="0"/>
                <a:ea typeface="Verdana" panose="020B0604030504040204" pitchFamily="34" charset="0"/>
              </a:rPr>
              <a:t>Wat vind je daar?</a:t>
            </a:r>
          </a:p>
        </p:txBody>
      </p:sp>
      <p:pic>
        <p:nvPicPr>
          <p:cNvPr id="10" name="Afbeelding 9">
            <a:extLst>
              <a:ext uri="{FF2B5EF4-FFF2-40B4-BE49-F238E27FC236}">
                <a16:creationId xmlns:a16="http://schemas.microsoft.com/office/drawing/2014/main" id="{44D1F066-ECC5-66B9-E2C6-4E24753B0E95}"/>
              </a:ext>
            </a:extLst>
          </p:cNvPr>
          <p:cNvPicPr>
            <a:picLocks noChangeAspect="1"/>
          </p:cNvPicPr>
          <p:nvPr/>
        </p:nvPicPr>
        <p:blipFill>
          <a:blip r:embed="rId3"/>
          <a:stretch>
            <a:fillRect/>
          </a:stretch>
        </p:blipFill>
        <p:spPr>
          <a:xfrm>
            <a:off x="5101997" y="2111348"/>
            <a:ext cx="6680023" cy="4426460"/>
          </a:xfrm>
          <a:prstGeom prst="rect">
            <a:avLst/>
          </a:prstGeom>
        </p:spPr>
      </p:pic>
    </p:spTree>
    <p:extLst>
      <p:ext uri="{BB962C8B-B14F-4D97-AF65-F5344CB8AC3E}">
        <p14:creationId xmlns:p14="http://schemas.microsoft.com/office/powerpoint/2010/main" val="3611173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993F9F5-C160-D38F-AF06-DD6AD3825A02}"/>
              </a:ext>
            </a:extLst>
          </p:cNvPr>
          <p:cNvSpPr/>
          <p:nvPr/>
        </p:nvSpPr>
        <p:spPr>
          <a:xfrm>
            <a:off x="0" y="-15843"/>
            <a:ext cx="6184490" cy="6873843"/>
          </a:xfrm>
          <a:prstGeom prst="rect">
            <a:avLst/>
          </a:prstGeom>
          <a:solidFill>
            <a:srgbClr val="EFF6F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491ECC0-8CB0-9749-8F28-F53B10C804BB}"/>
              </a:ext>
            </a:extLst>
          </p:cNvPr>
          <p:cNvSpPr>
            <a:spLocks noGrp="1"/>
          </p:cNvSpPr>
          <p:nvPr>
            <p:ph type="title"/>
          </p:nvPr>
        </p:nvSpPr>
        <p:spPr>
          <a:xfrm>
            <a:off x="399393" y="443375"/>
            <a:ext cx="11604767" cy="710512"/>
          </a:xfrm>
        </p:spPr>
        <p:txBody>
          <a:bodyPr>
            <a:normAutofit/>
          </a:bodyPr>
          <a:lstStyle/>
          <a:p>
            <a:r>
              <a:rPr lang="nl-NL"/>
              <a:t>Activiteitenmonitoren</a:t>
            </a:r>
          </a:p>
        </p:txBody>
      </p:sp>
      <p:sp>
        <p:nvSpPr>
          <p:cNvPr id="3" name="Tijdelijke aanduiding voor tekst 2">
            <a:extLst>
              <a:ext uri="{FF2B5EF4-FFF2-40B4-BE49-F238E27FC236}">
                <a16:creationId xmlns:a16="http://schemas.microsoft.com/office/drawing/2014/main" id="{3395833B-860C-7B4C-96A4-6D2E4FF89D16}"/>
              </a:ext>
            </a:extLst>
          </p:cNvPr>
          <p:cNvSpPr>
            <a:spLocks noGrp="1"/>
          </p:cNvSpPr>
          <p:nvPr>
            <p:ph type="body" sz="quarter" idx="18"/>
          </p:nvPr>
        </p:nvSpPr>
        <p:spPr>
          <a:xfrm>
            <a:off x="7102624" y="1613105"/>
            <a:ext cx="4901536" cy="5023515"/>
          </a:xfrm>
        </p:spPr>
        <p:txBody>
          <a:bodyPr>
            <a:normAutofit/>
          </a:bodyPr>
          <a:lstStyle/>
          <a:p>
            <a:r>
              <a:rPr lang="nl-NL" sz="1800" b="1"/>
              <a:t>3 soorten: </a:t>
            </a:r>
          </a:p>
          <a:p>
            <a:pPr marL="171450" indent="-171450">
              <a:buFont typeface="Arial" panose="020B0604020202020204" pitchFamily="34" charset="0"/>
              <a:buChar char="•"/>
            </a:pPr>
            <a:r>
              <a:rPr lang="nl-NL" sz="1800"/>
              <a:t>Taakmodules</a:t>
            </a:r>
            <a:br>
              <a:rPr lang="nl-NL" sz="1800"/>
            </a:br>
            <a:r>
              <a:rPr lang="nl-NL" sz="1800"/>
              <a:t>-Docentmonitor</a:t>
            </a:r>
            <a:br>
              <a:rPr lang="nl-NL" sz="1800"/>
            </a:br>
            <a:r>
              <a:rPr lang="nl-NL" sz="1800"/>
              <a:t>-Studentmonitor</a:t>
            </a:r>
          </a:p>
          <a:p>
            <a:pPr marL="171450" indent="-171450">
              <a:buFont typeface="Arial" panose="020B0604020202020204" pitchFamily="34" charset="0"/>
              <a:buChar char="•"/>
            </a:pPr>
            <a:r>
              <a:rPr lang="nl-NL" sz="1800" err="1"/>
              <a:t>Gemba</a:t>
            </a:r>
            <a:r>
              <a:rPr lang="nl-NL" sz="1800"/>
              <a:t> (virtueel kantoor)</a:t>
            </a:r>
          </a:p>
          <a:p>
            <a:pPr marL="171450" indent="-171450">
              <a:buFont typeface="Arial" panose="020B0604020202020204" pitchFamily="34" charset="0"/>
              <a:buChar char="•"/>
            </a:pPr>
            <a:r>
              <a:rPr lang="nl-NL" sz="1800"/>
              <a:t>Instaptesten (alleen Basisdeel)</a:t>
            </a:r>
          </a:p>
          <a:p>
            <a:pPr marL="171450" indent="-171450">
              <a:buFont typeface="Arial" panose="020B0604020202020204" pitchFamily="34" charset="0"/>
              <a:buChar char="•"/>
            </a:pPr>
            <a:endParaRPr lang="nl-NL" sz="1800"/>
          </a:p>
          <a:p>
            <a:pPr marL="171450" indent="-171450">
              <a:buFont typeface="Arial" panose="020B0604020202020204" pitchFamily="34" charset="0"/>
              <a:buChar char="•"/>
            </a:pPr>
            <a:r>
              <a:rPr lang="nl-NL" sz="1800"/>
              <a:t>Instructievideo’s op de site!</a:t>
            </a:r>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endParaRPr lang="nl-NL" sz="1400"/>
          </a:p>
          <a:p>
            <a:endParaRPr lang="nl-NL" sz="1400"/>
          </a:p>
        </p:txBody>
      </p:sp>
      <p:pic>
        <p:nvPicPr>
          <p:cNvPr id="5" name="Afbeelding 4">
            <a:extLst>
              <a:ext uri="{FF2B5EF4-FFF2-40B4-BE49-F238E27FC236}">
                <a16:creationId xmlns:a16="http://schemas.microsoft.com/office/drawing/2014/main" id="{BA441842-D769-82CB-1681-AFC2D4590D8A}"/>
              </a:ext>
            </a:extLst>
          </p:cNvPr>
          <p:cNvPicPr>
            <a:picLocks noChangeAspect="1"/>
          </p:cNvPicPr>
          <p:nvPr/>
        </p:nvPicPr>
        <p:blipFill>
          <a:blip r:embed="rId3"/>
          <a:stretch>
            <a:fillRect/>
          </a:stretch>
        </p:blipFill>
        <p:spPr>
          <a:xfrm>
            <a:off x="399393" y="1613105"/>
            <a:ext cx="6501842" cy="3804356"/>
          </a:xfrm>
          <a:prstGeom prst="rect">
            <a:avLst/>
          </a:prstGeom>
        </p:spPr>
      </p:pic>
    </p:spTree>
    <p:extLst>
      <p:ext uri="{BB962C8B-B14F-4D97-AF65-F5344CB8AC3E}">
        <p14:creationId xmlns:p14="http://schemas.microsoft.com/office/powerpoint/2010/main" val="3625845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993F9F5-C160-D38F-AF06-DD6AD3825A02}"/>
              </a:ext>
            </a:extLst>
          </p:cNvPr>
          <p:cNvSpPr/>
          <p:nvPr/>
        </p:nvSpPr>
        <p:spPr>
          <a:xfrm>
            <a:off x="0" y="-15843"/>
            <a:ext cx="6184490" cy="6873843"/>
          </a:xfrm>
          <a:prstGeom prst="rect">
            <a:avLst/>
          </a:prstGeom>
          <a:solidFill>
            <a:srgbClr val="EFF6F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491ECC0-8CB0-9749-8F28-F53B10C804BB}"/>
              </a:ext>
            </a:extLst>
          </p:cNvPr>
          <p:cNvSpPr>
            <a:spLocks noGrp="1"/>
          </p:cNvSpPr>
          <p:nvPr>
            <p:ph type="title"/>
          </p:nvPr>
        </p:nvSpPr>
        <p:spPr>
          <a:xfrm>
            <a:off x="6533381" y="601031"/>
            <a:ext cx="5018834" cy="710512"/>
          </a:xfrm>
        </p:spPr>
        <p:txBody>
          <a:bodyPr/>
          <a:lstStyle/>
          <a:p>
            <a:r>
              <a:rPr lang="nl-NL"/>
              <a:t>Praktijkmeter</a:t>
            </a:r>
          </a:p>
        </p:txBody>
      </p:sp>
      <p:sp>
        <p:nvSpPr>
          <p:cNvPr id="3" name="Tijdelijke aanduiding voor tekst 2">
            <a:extLst>
              <a:ext uri="{FF2B5EF4-FFF2-40B4-BE49-F238E27FC236}">
                <a16:creationId xmlns:a16="http://schemas.microsoft.com/office/drawing/2014/main" id="{3395833B-860C-7B4C-96A4-6D2E4FF89D16}"/>
              </a:ext>
            </a:extLst>
          </p:cNvPr>
          <p:cNvSpPr>
            <a:spLocks noGrp="1"/>
          </p:cNvSpPr>
          <p:nvPr>
            <p:ph type="body" sz="quarter" idx="18"/>
          </p:nvPr>
        </p:nvSpPr>
        <p:spPr>
          <a:xfrm>
            <a:off x="6650679" y="1367760"/>
            <a:ext cx="4901536" cy="5023515"/>
          </a:xfrm>
        </p:spPr>
        <p:txBody>
          <a:bodyPr>
            <a:normAutofit/>
          </a:bodyPr>
          <a:lstStyle/>
          <a:p>
            <a:endParaRPr lang="nl-NL" sz="2800" b="1">
              <a:solidFill>
                <a:schemeClr val="accent1"/>
              </a:solidFill>
            </a:endParaRPr>
          </a:p>
          <a:p>
            <a:pPr marL="171450" indent="-171450">
              <a:buFont typeface="Arial" panose="020B0604020202020204" pitchFamily="34" charset="0"/>
              <a:buChar char="•"/>
            </a:pPr>
            <a:r>
              <a:rPr lang="nl-NL" sz="1400"/>
              <a:t>Tool voor het beoordelen van praktijkexamens</a:t>
            </a:r>
          </a:p>
          <a:p>
            <a:pPr marL="171450" indent="-171450">
              <a:buFont typeface="Arial" panose="020B0604020202020204" pitchFamily="34" charset="0"/>
              <a:buChar char="•"/>
            </a:pPr>
            <a:r>
              <a:rPr lang="nl-NL" sz="1400"/>
              <a:t>In de toekomst zal het alle beoordelingsformulieren in Word en Excel gaan vervangen</a:t>
            </a:r>
          </a:p>
          <a:p>
            <a:pPr marL="171450" indent="-171450">
              <a:buFont typeface="Arial" panose="020B0604020202020204" pitchFamily="34" charset="0"/>
              <a:buChar char="•"/>
            </a:pPr>
            <a:r>
              <a:rPr lang="nl-NL" sz="1400"/>
              <a:t>Nog in ontwikkeling, maar eerste versie is nu live!</a:t>
            </a:r>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endParaRPr lang="nl-NL" sz="1400"/>
          </a:p>
          <a:p>
            <a:endParaRPr lang="nl-NL" sz="1400"/>
          </a:p>
        </p:txBody>
      </p:sp>
      <p:pic>
        <p:nvPicPr>
          <p:cNvPr id="12" name="Afbeelding 11">
            <a:extLst>
              <a:ext uri="{FF2B5EF4-FFF2-40B4-BE49-F238E27FC236}">
                <a16:creationId xmlns:a16="http://schemas.microsoft.com/office/drawing/2014/main" id="{818CBCA0-3F09-5719-80FD-082F91819CE2}"/>
              </a:ext>
            </a:extLst>
          </p:cNvPr>
          <p:cNvPicPr>
            <a:picLocks noChangeAspect="1"/>
          </p:cNvPicPr>
          <p:nvPr/>
        </p:nvPicPr>
        <p:blipFill>
          <a:blip r:embed="rId3"/>
          <a:stretch>
            <a:fillRect/>
          </a:stretch>
        </p:blipFill>
        <p:spPr>
          <a:xfrm>
            <a:off x="135369" y="209550"/>
            <a:ext cx="6049121" cy="6484025"/>
          </a:xfrm>
          <a:prstGeom prst="rect">
            <a:avLst/>
          </a:prstGeom>
        </p:spPr>
      </p:pic>
    </p:spTree>
    <p:extLst>
      <p:ext uri="{BB962C8B-B14F-4D97-AF65-F5344CB8AC3E}">
        <p14:creationId xmlns:p14="http://schemas.microsoft.com/office/powerpoint/2010/main" val="814883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838200" y="852260"/>
            <a:ext cx="10515600" cy="715529"/>
          </a:xfrm>
        </p:spPr>
        <p:txBody>
          <a:bodyPr/>
          <a:lstStyle/>
          <a:p>
            <a:r>
              <a:rPr lang="nl-NL"/>
              <a:t>FEnEX</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344214" y="2597354"/>
            <a:ext cx="5886257" cy="3735734"/>
          </a:xfrm>
        </p:spPr>
        <p:txBody>
          <a:bodyPr>
            <a:normAutofit/>
          </a:bodyPr>
          <a:lstStyle/>
          <a:p>
            <a:pPr marL="342900" indent="-342900"/>
            <a:r>
              <a:rPr lang="nl-NL" sz="2000" b="0" i="0" dirty="0">
                <a:solidFill>
                  <a:srgbClr val="535353"/>
                </a:solidFill>
                <a:effectLst/>
                <a:latin typeface="MuseoSans_500"/>
              </a:rPr>
              <a:t>Initiatief </a:t>
            </a:r>
            <a:r>
              <a:rPr lang="nl-NL" sz="2000" b="0" i="0">
                <a:solidFill>
                  <a:srgbClr val="535353"/>
                </a:solidFill>
                <a:effectLst/>
                <a:latin typeface="MuseoSans_500"/>
              </a:rPr>
              <a:t>van 10 </a:t>
            </a:r>
            <a:r>
              <a:rPr lang="nl-NL" sz="2000" b="0" i="0" err="1">
                <a:solidFill>
                  <a:srgbClr val="535353"/>
                </a:solidFill>
                <a:effectLst/>
                <a:latin typeface="MuseoSans_500"/>
              </a:rPr>
              <a:t>roc’s</a:t>
            </a:r>
            <a:r>
              <a:rPr lang="nl-NL" sz="2000" b="0" i="0">
                <a:solidFill>
                  <a:srgbClr val="535353"/>
                </a:solidFill>
                <a:effectLst/>
                <a:latin typeface="MuseoSans_500"/>
              </a:rPr>
              <a:t> en Praktijkleren </a:t>
            </a:r>
            <a:endParaRPr lang="nl-NL" sz="2000" b="0" i="0" dirty="0">
              <a:solidFill>
                <a:srgbClr val="535353"/>
              </a:solidFill>
              <a:effectLst/>
              <a:latin typeface="MuseoSans_500"/>
            </a:endParaRPr>
          </a:p>
          <a:p>
            <a:pPr marL="342900" indent="-342900"/>
            <a:r>
              <a:rPr lang="nl-NL" sz="2000" b="0" i="0" dirty="0">
                <a:solidFill>
                  <a:srgbClr val="535353"/>
                </a:solidFill>
                <a:effectLst/>
                <a:latin typeface="MuseoSans_500"/>
              </a:rPr>
              <a:t>Doel</a:t>
            </a:r>
            <a:r>
              <a:rPr lang="nl-NL" sz="2000" b="0" i="0">
                <a:solidFill>
                  <a:srgbClr val="535353"/>
                </a:solidFill>
                <a:effectLst/>
                <a:latin typeface="MuseoSans_500"/>
              </a:rPr>
              <a:t>: innovatie op gebied van examinering</a:t>
            </a:r>
            <a:endParaRPr lang="nl-NL" sz="2000" b="0" i="0" dirty="0">
              <a:solidFill>
                <a:srgbClr val="535353"/>
              </a:solidFill>
              <a:effectLst/>
              <a:latin typeface="MuseoSans_500"/>
            </a:endParaRPr>
          </a:p>
          <a:p>
            <a:pPr marL="342900" indent="-342900"/>
            <a:r>
              <a:rPr lang="nl-NL" sz="2000" b="0" i="0" dirty="0">
                <a:solidFill>
                  <a:srgbClr val="535353"/>
                </a:solidFill>
                <a:effectLst/>
                <a:latin typeface="MuseoSans_500"/>
              </a:rPr>
              <a:t>Nieuwe</a:t>
            </a:r>
            <a:r>
              <a:rPr lang="nl-NL" sz="2000" b="0" i="0">
                <a:solidFill>
                  <a:srgbClr val="535353"/>
                </a:solidFill>
                <a:effectLst/>
                <a:latin typeface="MuseoSans_500"/>
              </a:rPr>
              <a:t> vormen van het evalueren van leren, toetsen &amp; examinering</a:t>
            </a:r>
            <a:endParaRPr lang="nl-NL" sz="2000" b="0" i="0" dirty="0">
              <a:solidFill>
                <a:srgbClr val="535353"/>
              </a:solidFill>
              <a:effectLst/>
              <a:latin typeface="MuseoSans_500"/>
            </a:endParaRPr>
          </a:p>
          <a:p>
            <a:pPr marL="342900" indent="-342900"/>
            <a:r>
              <a:rPr lang="nl-NL" sz="2000">
                <a:solidFill>
                  <a:srgbClr val="535353"/>
                </a:solidFill>
                <a:latin typeface="MuseoSans_500"/>
              </a:rPr>
              <a:t>Co-creatie</a:t>
            </a:r>
            <a:endParaRPr lang="nl-NL" sz="2000" dirty="0">
              <a:solidFill>
                <a:srgbClr val="535353"/>
              </a:solidFill>
              <a:latin typeface="MuseoSans_500"/>
            </a:endParaRPr>
          </a:p>
          <a:p>
            <a:pPr marL="342900" indent="-342900"/>
            <a:r>
              <a:rPr lang="nl-NL" sz="2000">
                <a:solidFill>
                  <a:srgbClr val="535353"/>
                </a:solidFill>
                <a:latin typeface="MuseoSans_500"/>
              </a:rPr>
              <a:t>Prototypes</a:t>
            </a:r>
            <a:endParaRPr lang="nl-NL" sz="1400" dirty="0"/>
          </a:p>
          <a:p>
            <a:pPr marL="171450" indent="-171450"/>
            <a:endParaRPr lang="nl-NL" sz="1400"/>
          </a:p>
          <a:p>
            <a:pPr>
              <a:buNone/>
            </a:pPr>
            <a:endParaRPr lang="nl-NL"/>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sp>
        <p:nvSpPr>
          <p:cNvPr id="9" name="Tekstvak 8">
            <a:extLst>
              <a:ext uri="{FF2B5EF4-FFF2-40B4-BE49-F238E27FC236}">
                <a16:creationId xmlns:a16="http://schemas.microsoft.com/office/drawing/2014/main" id="{C31D7A68-440F-4314-9DBF-221D172AC208}"/>
              </a:ext>
            </a:extLst>
          </p:cNvPr>
          <p:cNvSpPr txBox="1"/>
          <p:nvPr/>
        </p:nvSpPr>
        <p:spPr>
          <a:xfrm>
            <a:off x="683290" y="1851739"/>
            <a:ext cx="8481730" cy="461665"/>
          </a:xfrm>
          <a:prstGeom prst="rect">
            <a:avLst/>
          </a:prstGeom>
          <a:noFill/>
        </p:spPr>
        <p:txBody>
          <a:bodyPr wrap="square">
            <a:spAutoFit/>
          </a:bodyPr>
          <a:lstStyle/>
          <a:p>
            <a:pPr algn="l"/>
            <a:r>
              <a:rPr lang="nl-NL" sz="2400" b="1" i="0" err="1">
                <a:solidFill>
                  <a:srgbClr val="56355B"/>
                </a:solidFill>
                <a:effectLst/>
                <a:latin typeface="MuseoSans_500"/>
              </a:rPr>
              <a:t>Fieldlab</a:t>
            </a:r>
            <a:r>
              <a:rPr lang="nl-NL" sz="2400" b="1" i="0">
                <a:solidFill>
                  <a:srgbClr val="56355B"/>
                </a:solidFill>
                <a:effectLst/>
                <a:latin typeface="MuseoSans_500"/>
              </a:rPr>
              <a:t> </a:t>
            </a:r>
            <a:r>
              <a:rPr lang="nl-NL" sz="2400" b="1" i="0" err="1">
                <a:solidFill>
                  <a:srgbClr val="56355B"/>
                </a:solidFill>
                <a:effectLst/>
                <a:latin typeface="MuseoSans_500"/>
              </a:rPr>
              <a:t>FEnEX</a:t>
            </a:r>
            <a:r>
              <a:rPr lang="nl-NL" sz="2400" b="1" i="0">
                <a:solidFill>
                  <a:srgbClr val="56355B"/>
                </a:solidFill>
                <a:effectLst/>
                <a:latin typeface="MuseoSans_500"/>
              </a:rPr>
              <a:t>: innovatie op Formatief Evalueren en Examineren</a:t>
            </a:r>
          </a:p>
        </p:txBody>
      </p:sp>
      <p:pic>
        <p:nvPicPr>
          <p:cNvPr id="10" name="Afbeelding 9" descr="Afbeelding met tekst, binnen&#10;&#10;Automatisch gegenereerde beschrijving">
            <a:extLst>
              <a:ext uri="{FF2B5EF4-FFF2-40B4-BE49-F238E27FC236}">
                <a16:creationId xmlns:a16="http://schemas.microsoft.com/office/drawing/2014/main" id="{87BC9789-93E1-B600-8009-366906D3488F}"/>
              </a:ext>
            </a:extLst>
          </p:cNvPr>
          <p:cNvPicPr>
            <a:picLocks noChangeAspect="1"/>
          </p:cNvPicPr>
          <p:nvPr/>
        </p:nvPicPr>
        <p:blipFill>
          <a:blip r:embed="rId3"/>
          <a:stretch>
            <a:fillRect/>
          </a:stretch>
        </p:blipFill>
        <p:spPr>
          <a:xfrm>
            <a:off x="6345019" y="2597354"/>
            <a:ext cx="5502767" cy="3668975"/>
          </a:xfrm>
          <a:prstGeom prst="rect">
            <a:avLst/>
          </a:prstGeom>
        </p:spPr>
      </p:pic>
    </p:spTree>
    <p:extLst>
      <p:ext uri="{BB962C8B-B14F-4D97-AF65-F5344CB8AC3E}">
        <p14:creationId xmlns:p14="http://schemas.microsoft.com/office/powerpoint/2010/main" val="1463509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AEFA-DA35-857D-A8A7-D026247C5691}"/>
              </a:ext>
            </a:extLst>
          </p:cNvPr>
          <p:cNvSpPr>
            <a:spLocks noGrp="1"/>
          </p:cNvSpPr>
          <p:nvPr>
            <p:ph type="title"/>
          </p:nvPr>
        </p:nvSpPr>
        <p:spPr>
          <a:xfrm>
            <a:off x="396766" y="301381"/>
            <a:ext cx="10515600" cy="715529"/>
          </a:xfrm>
        </p:spPr>
        <p:txBody>
          <a:bodyPr>
            <a:normAutofit fontScale="90000"/>
          </a:bodyPr>
          <a:lstStyle/>
          <a:p>
            <a:r>
              <a:rPr lang="nl-NL"/>
              <a:t>Vind je weg op onze website: </a:t>
            </a:r>
            <a:br>
              <a:rPr lang="nl-NL"/>
            </a:br>
            <a:r>
              <a:rPr lang="nl-NL"/>
              <a:t>leermiddelen Basisdeel</a:t>
            </a:r>
            <a:endParaRPr lang="en-US"/>
          </a:p>
        </p:txBody>
      </p:sp>
      <p:pic>
        <p:nvPicPr>
          <p:cNvPr id="7" name="Afbeelding 6">
            <a:extLst>
              <a:ext uri="{FF2B5EF4-FFF2-40B4-BE49-F238E27FC236}">
                <a16:creationId xmlns:a16="http://schemas.microsoft.com/office/drawing/2014/main" id="{80113A6C-DCBA-7133-336A-44B4DB888714}"/>
              </a:ext>
            </a:extLst>
          </p:cNvPr>
          <p:cNvPicPr>
            <a:picLocks noChangeAspect="1"/>
          </p:cNvPicPr>
          <p:nvPr/>
        </p:nvPicPr>
        <p:blipFill>
          <a:blip r:embed="rId2"/>
          <a:stretch>
            <a:fillRect/>
          </a:stretch>
        </p:blipFill>
        <p:spPr>
          <a:xfrm>
            <a:off x="6273395" y="1279806"/>
            <a:ext cx="5532900" cy="5178405"/>
          </a:xfrm>
          <a:prstGeom prst="rect">
            <a:avLst/>
          </a:prstGeom>
        </p:spPr>
      </p:pic>
      <p:sp>
        <p:nvSpPr>
          <p:cNvPr id="5" name="Ovaal 4">
            <a:extLst>
              <a:ext uri="{FF2B5EF4-FFF2-40B4-BE49-F238E27FC236}">
                <a16:creationId xmlns:a16="http://schemas.microsoft.com/office/drawing/2014/main" id="{BFCBA9CB-B59E-317E-B909-C3C4780DF05E}"/>
              </a:ext>
            </a:extLst>
          </p:cNvPr>
          <p:cNvSpPr/>
          <p:nvPr/>
        </p:nvSpPr>
        <p:spPr>
          <a:xfrm>
            <a:off x="5876662" y="1016910"/>
            <a:ext cx="2653181" cy="189708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tekst 15">
            <a:extLst>
              <a:ext uri="{FF2B5EF4-FFF2-40B4-BE49-F238E27FC236}">
                <a16:creationId xmlns:a16="http://schemas.microsoft.com/office/drawing/2014/main" id="{63460112-56A9-1ECD-BB04-EFDFDFDD9219}"/>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Tree>
    <p:extLst>
      <p:ext uri="{BB962C8B-B14F-4D97-AF65-F5344CB8AC3E}">
        <p14:creationId xmlns:p14="http://schemas.microsoft.com/office/powerpoint/2010/main" val="20195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6342529" cy="483494"/>
          </a:xfrm>
        </p:spPr>
        <p:txBody>
          <a:bodyPr>
            <a:normAutofit fontScale="90000"/>
          </a:bodyPr>
          <a:lstStyle/>
          <a:p>
            <a:r>
              <a:rPr lang="en-US" sz="3000">
                <a:latin typeface="Verdana"/>
                <a:ea typeface="Verdana"/>
              </a:rPr>
              <a:t>Van leermiddel tot examen </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Basisdeel</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7576291" y="467666"/>
            <a:ext cx="4104143" cy="312990"/>
          </a:xfrm>
          <a:prstGeom prst="rect">
            <a:avLst/>
          </a:prstGeom>
          <a:solidFill>
            <a:srgbClr val="9CC9B9"/>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a:ea typeface="Verdana"/>
              </a:rPr>
              <a:t>Leermiddel/Examinering</a:t>
            </a:r>
            <a:endParaRPr lang="nl-NL" sz="1800" b="1">
              <a:solidFill>
                <a:schemeClr val="bg1"/>
              </a:solidFill>
              <a:latin typeface="Verdana" panose="020B0604030504040204" pitchFamily="34" charset="0"/>
              <a:ea typeface="Verdana" panose="020B0604030504040204" pitchFamily="34" charset="0"/>
            </a:endParaRPr>
          </a:p>
        </p:txBody>
      </p:sp>
      <p:sp>
        <p:nvSpPr>
          <p:cNvPr id="4" name="Rechthoek: afgeronde hoeken 3">
            <a:extLst>
              <a:ext uri="{FF2B5EF4-FFF2-40B4-BE49-F238E27FC236}">
                <a16:creationId xmlns:a16="http://schemas.microsoft.com/office/drawing/2014/main" id="{536B2D90-7FC1-2F41-F368-0F60054B6E6A}"/>
              </a:ext>
            </a:extLst>
          </p:cNvPr>
          <p:cNvSpPr/>
          <p:nvPr/>
        </p:nvSpPr>
        <p:spPr>
          <a:xfrm>
            <a:off x="529264" y="1802198"/>
            <a:ext cx="1890740" cy="10159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nl-NL" dirty="0">
                <a:solidFill>
                  <a:schemeClr val="tx1"/>
                </a:solidFill>
              </a:rPr>
              <a:t>Proeve van bekwaamheid </a:t>
            </a:r>
          </a:p>
          <a:p>
            <a:pPr algn="ctr"/>
            <a:endParaRPr lang="nl-NL" dirty="0"/>
          </a:p>
        </p:txBody>
      </p:sp>
      <p:sp>
        <p:nvSpPr>
          <p:cNvPr id="5" name="Rechthoek: afgeronde hoeken 4">
            <a:extLst>
              <a:ext uri="{FF2B5EF4-FFF2-40B4-BE49-F238E27FC236}">
                <a16:creationId xmlns:a16="http://schemas.microsoft.com/office/drawing/2014/main" id="{F2256AF0-16D3-FA27-20C0-D332DF7FFA07}"/>
              </a:ext>
            </a:extLst>
          </p:cNvPr>
          <p:cNvSpPr/>
          <p:nvPr/>
        </p:nvSpPr>
        <p:spPr>
          <a:xfrm>
            <a:off x="7992428" y="1774983"/>
            <a:ext cx="1890740" cy="1015999"/>
          </a:xfrm>
          <a:prstGeom prst="roundRect">
            <a:avLst/>
          </a:prstGeom>
          <a:solidFill>
            <a:srgbClr val="E0646F"/>
          </a:solidFill>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dirty="0">
                <a:solidFill>
                  <a:schemeClr val="tx1"/>
                </a:solidFill>
              </a:rPr>
              <a:t>Examenportfolio</a:t>
            </a:r>
          </a:p>
        </p:txBody>
      </p:sp>
      <p:sp>
        <p:nvSpPr>
          <p:cNvPr id="8" name="Rechthoek: afgeronde hoeken 7">
            <a:extLst>
              <a:ext uri="{FF2B5EF4-FFF2-40B4-BE49-F238E27FC236}">
                <a16:creationId xmlns:a16="http://schemas.microsoft.com/office/drawing/2014/main" id="{736C90D4-4A79-3191-D123-F0441BBFFEC4}"/>
              </a:ext>
            </a:extLst>
          </p:cNvPr>
          <p:cNvSpPr/>
          <p:nvPr/>
        </p:nvSpPr>
        <p:spPr>
          <a:xfrm>
            <a:off x="5597318" y="1802197"/>
            <a:ext cx="1890740" cy="1015999"/>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nl-NL" dirty="0">
                <a:solidFill>
                  <a:schemeClr val="tx1"/>
                </a:solidFill>
              </a:rPr>
              <a:t>Contextvrij examenproject </a:t>
            </a:r>
          </a:p>
        </p:txBody>
      </p:sp>
      <p:sp>
        <p:nvSpPr>
          <p:cNvPr id="9" name="Rechthoek: afgeronde hoeken 8">
            <a:extLst>
              <a:ext uri="{FF2B5EF4-FFF2-40B4-BE49-F238E27FC236}">
                <a16:creationId xmlns:a16="http://schemas.microsoft.com/office/drawing/2014/main" id="{40BC0414-00E7-F9C3-1C51-EAFF14F9D9D0}"/>
              </a:ext>
            </a:extLst>
          </p:cNvPr>
          <p:cNvSpPr/>
          <p:nvPr/>
        </p:nvSpPr>
        <p:spPr>
          <a:xfrm>
            <a:off x="2654237" y="1799380"/>
            <a:ext cx="2096878" cy="10159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nl-NL"/>
              <a:t>Examenproject versie 1</a:t>
            </a:r>
          </a:p>
        </p:txBody>
      </p:sp>
      <p:sp>
        <p:nvSpPr>
          <p:cNvPr id="25" name="Rechthoek: afgeronde hoeken 24">
            <a:extLst>
              <a:ext uri="{FF2B5EF4-FFF2-40B4-BE49-F238E27FC236}">
                <a16:creationId xmlns:a16="http://schemas.microsoft.com/office/drawing/2014/main" id="{DFA80327-0F5F-7D8C-0598-E893A024D5D8}"/>
              </a:ext>
            </a:extLst>
          </p:cNvPr>
          <p:cNvSpPr/>
          <p:nvPr/>
        </p:nvSpPr>
        <p:spPr>
          <a:xfrm>
            <a:off x="457317" y="3209062"/>
            <a:ext cx="9364166" cy="437152"/>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nl-NL"/>
              <a:t>Proeftoets EP</a:t>
            </a:r>
          </a:p>
        </p:txBody>
      </p:sp>
      <p:sp>
        <p:nvSpPr>
          <p:cNvPr id="36" name="Rechthoek: afgeronde hoeken 35">
            <a:extLst>
              <a:ext uri="{FF2B5EF4-FFF2-40B4-BE49-F238E27FC236}">
                <a16:creationId xmlns:a16="http://schemas.microsoft.com/office/drawing/2014/main" id="{265CEEA8-29AF-F53E-AFB8-AAE514C1FC22}"/>
              </a:ext>
            </a:extLst>
          </p:cNvPr>
          <p:cNvSpPr/>
          <p:nvPr/>
        </p:nvSpPr>
        <p:spPr>
          <a:xfrm>
            <a:off x="2871952" y="1954979"/>
            <a:ext cx="2096878" cy="10159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nl-NL" dirty="0">
                <a:solidFill>
                  <a:schemeClr val="tx1"/>
                </a:solidFill>
              </a:rPr>
              <a:t>Examenproject </a:t>
            </a:r>
            <a:endParaRPr lang="en-US" dirty="0">
              <a:solidFill>
                <a:schemeClr val="tx1"/>
              </a:solidFill>
            </a:endParaRPr>
          </a:p>
          <a:p>
            <a:pPr algn="ctr"/>
            <a:r>
              <a:rPr lang="nl-NL" dirty="0">
                <a:solidFill>
                  <a:schemeClr val="tx1"/>
                </a:solidFill>
              </a:rPr>
              <a:t> Variant A, B, etc..</a:t>
            </a:r>
          </a:p>
        </p:txBody>
      </p:sp>
      <p:sp>
        <p:nvSpPr>
          <p:cNvPr id="6" name="Rechthoek: afgeronde hoeken 4">
            <a:extLst>
              <a:ext uri="{FF2B5EF4-FFF2-40B4-BE49-F238E27FC236}">
                <a16:creationId xmlns:a16="http://schemas.microsoft.com/office/drawing/2014/main" id="{81857B17-8706-EB1E-A3A0-160911E8B1A7}"/>
              </a:ext>
            </a:extLst>
          </p:cNvPr>
          <p:cNvSpPr/>
          <p:nvPr/>
        </p:nvSpPr>
        <p:spPr>
          <a:xfrm>
            <a:off x="3048499" y="6111125"/>
            <a:ext cx="1736526" cy="589642"/>
          </a:xfrm>
          <a:prstGeom prst="roundRect">
            <a:avLst/>
          </a:prstGeom>
          <a:solidFill>
            <a:schemeClr val="bg1"/>
          </a:solidFill>
          <a:ln w="28575">
            <a:solidFill>
              <a:srgbClr val="0B96CE"/>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a:solidFill>
                  <a:srgbClr val="0B96CE"/>
                </a:solidFill>
              </a:rPr>
              <a:t>Taakmodule A</a:t>
            </a:r>
          </a:p>
        </p:txBody>
      </p:sp>
      <p:sp>
        <p:nvSpPr>
          <p:cNvPr id="15" name="Rechthoek: afgeronde hoeken 4">
            <a:extLst>
              <a:ext uri="{FF2B5EF4-FFF2-40B4-BE49-F238E27FC236}">
                <a16:creationId xmlns:a16="http://schemas.microsoft.com/office/drawing/2014/main" id="{C6CAFB8B-3160-63FD-1098-8AD94FDB566C}"/>
              </a:ext>
            </a:extLst>
          </p:cNvPr>
          <p:cNvSpPr/>
          <p:nvPr/>
        </p:nvSpPr>
        <p:spPr>
          <a:xfrm>
            <a:off x="5125856" y="6065768"/>
            <a:ext cx="1736526" cy="589642"/>
          </a:xfrm>
          <a:prstGeom prst="roundRect">
            <a:avLst/>
          </a:prstGeom>
          <a:solidFill>
            <a:schemeClr val="bg1"/>
          </a:solidFill>
          <a:ln w="28575">
            <a:solidFill>
              <a:srgbClr val="0B96CE"/>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a:solidFill>
                  <a:srgbClr val="0B96CE"/>
                </a:solidFill>
              </a:rPr>
              <a:t>Taakmodule B</a:t>
            </a:r>
          </a:p>
        </p:txBody>
      </p:sp>
      <p:sp>
        <p:nvSpPr>
          <p:cNvPr id="16" name="Rechthoek: afgeronde hoeken 4">
            <a:extLst>
              <a:ext uri="{FF2B5EF4-FFF2-40B4-BE49-F238E27FC236}">
                <a16:creationId xmlns:a16="http://schemas.microsoft.com/office/drawing/2014/main" id="{008632E7-8778-D2D6-B8C4-D62F7601E4B6}"/>
              </a:ext>
            </a:extLst>
          </p:cNvPr>
          <p:cNvSpPr/>
          <p:nvPr/>
        </p:nvSpPr>
        <p:spPr>
          <a:xfrm>
            <a:off x="2975928" y="5140482"/>
            <a:ext cx="1736526" cy="589642"/>
          </a:xfrm>
          <a:prstGeom prst="roundRect">
            <a:avLst/>
          </a:prstGeom>
          <a:solidFill>
            <a:schemeClr val="bg1"/>
          </a:solidFill>
          <a:ln w="28575">
            <a:solidFill>
              <a:srgbClr val="0B96CE"/>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a:solidFill>
                  <a:srgbClr val="0B96CE"/>
                </a:solidFill>
              </a:rPr>
              <a:t>Taakmodule</a:t>
            </a:r>
            <a:r>
              <a:rPr lang="nl-NL">
                <a:solidFill>
                  <a:srgbClr val="C00000"/>
                </a:solidFill>
              </a:rPr>
              <a:t> </a:t>
            </a:r>
            <a:r>
              <a:rPr lang="nl-NL">
                <a:solidFill>
                  <a:srgbClr val="0B96CE"/>
                </a:solidFill>
              </a:rPr>
              <a:t>C</a:t>
            </a:r>
            <a:r>
              <a:rPr lang="nl-NL"/>
              <a:t>  </a:t>
            </a:r>
          </a:p>
        </p:txBody>
      </p:sp>
      <p:cxnSp>
        <p:nvCxnSpPr>
          <p:cNvPr id="18" name="Straight Arrow Connector 17">
            <a:extLst>
              <a:ext uri="{FF2B5EF4-FFF2-40B4-BE49-F238E27FC236}">
                <a16:creationId xmlns:a16="http://schemas.microsoft.com/office/drawing/2014/main" id="{E4283426-0286-3C08-2708-9F6BDC9E8D4C}"/>
              </a:ext>
            </a:extLst>
          </p:cNvPr>
          <p:cNvCxnSpPr>
            <a:cxnSpLocks/>
          </p:cNvCxnSpPr>
          <p:nvPr/>
        </p:nvCxnSpPr>
        <p:spPr>
          <a:xfrm flipH="1" flipV="1">
            <a:off x="3886199" y="5727697"/>
            <a:ext cx="10886" cy="373743"/>
          </a:xfrm>
          <a:prstGeom prst="straightConnector1">
            <a:avLst/>
          </a:prstGeom>
          <a:ln w="28575">
            <a:solidFill>
              <a:srgbClr val="0B96CE"/>
            </a:solidFill>
            <a:tailEnd type="triangle"/>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A837581F-1992-F488-E86C-BEF18DE2082E}"/>
              </a:ext>
            </a:extLst>
          </p:cNvPr>
          <p:cNvSpPr/>
          <p:nvPr/>
        </p:nvSpPr>
        <p:spPr>
          <a:xfrm>
            <a:off x="3654878" y="5482771"/>
            <a:ext cx="2376713" cy="1133928"/>
          </a:xfrm>
          <a:prstGeom prst="arc">
            <a:avLst/>
          </a:prstGeom>
          <a:ln w="28575">
            <a:solidFill>
              <a:srgbClr val="0B96C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242D734E-B2B8-DD42-958A-8FF692164BA4}"/>
              </a:ext>
            </a:extLst>
          </p:cNvPr>
          <p:cNvCxnSpPr/>
          <p:nvPr/>
        </p:nvCxnSpPr>
        <p:spPr>
          <a:xfrm flipH="1" flipV="1">
            <a:off x="4657271" y="5482770"/>
            <a:ext cx="174172" cy="1815"/>
          </a:xfrm>
          <a:prstGeom prst="straightConnector1">
            <a:avLst/>
          </a:prstGeom>
          <a:ln w="28575">
            <a:solidFill>
              <a:srgbClr val="0B96CE"/>
            </a:solidFill>
            <a:tailEnd type="triangle"/>
          </a:ln>
        </p:spPr>
        <p:style>
          <a:lnRef idx="1">
            <a:schemeClr val="accent1"/>
          </a:lnRef>
          <a:fillRef idx="0">
            <a:schemeClr val="accent1"/>
          </a:fillRef>
          <a:effectRef idx="0">
            <a:schemeClr val="accent1"/>
          </a:effectRef>
          <a:fontRef idx="minor">
            <a:schemeClr val="tx1"/>
          </a:fontRef>
        </p:style>
      </p:cxnSp>
      <p:sp>
        <p:nvSpPr>
          <p:cNvPr id="26" name="Rechthoek: afgeronde hoeken 4">
            <a:extLst>
              <a:ext uri="{FF2B5EF4-FFF2-40B4-BE49-F238E27FC236}">
                <a16:creationId xmlns:a16="http://schemas.microsoft.com/office/drawing/2014/main" id="{66138B5C-B656-296F-C3B6-8AA5B62E551A}"/>
              </a:ext>
            </a:extLst>
          </p:cNvPr>
          <p:cNvSpPr/>
          <p:nvPr/>
        </p:nvSpPr>
        <p:spPr>
          <a:xfrm>
            <a:off x="2767285" y="4060980"/>
            <a:ext cx="2153813" cy="635000"/>
          </a:xfrm>
          <a:prstGeom prst="roundRect">
            <a:avLst/>
          </a:prstGeom>
          <a:solidFill>
            <a:srgbClr val="0B96CE"/>
          </a:solidFill>
          <a:ln w="28575">
            <a:solidFill>
              <a:srgbClr val="0B96CE"/>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a:solidFill>
                  <a:schemeClr val="bg1"/>
                </a:solidFill>
              </a:rPr>
              <a:t>Beroepsmodule </a:t>
            </a:r>
            <a:r>
              <a:rPr lang="nl-NL"/>
              <a:t> </a:t>
            </a:r>
          </a:p>
        </p:txBody>
      </p:sp>
      <p:cxnSp>
        <p:nvCxnSpPr>
          <p:cNvPr id="27" name="Straight Arrow Connector 26">
            <a:extLst>
              <a:ext uri="{FF2B5EF4-FFF2-40B4-BE49-F238E27FC236}">
                <a16:creationId xmlns:a16="http://schemas.microsoft.com/office/drawing/2014/main" id="{38875444-8BF1-8E67-D37A-7A60C724BFB5}"/>
              </a:ext>
            </a:extLst>
          </p:cNvPr>
          <p:cNvCxnSpPr>
            <a:cxnSpLocks/>
          </p:cNvCxnSpPr>
          <p:nvPr/>
        </p:nvCxnSpPr>
        <p:spPr>
          <a:xfrm flipH="1" flipV="1">
            <a:off x="3831770" y="4738911"/>
            <a:ext cx="10886" cy="373743"/>
          </a:xfrm>
          <a:prstGeom prst="straightConnector1">
            <a:avLst/>
          </a:prstGeom>
          <a:ln w="28575">
            <a:solidFill>
              <a:srgbClr val="0B96C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43773A1-DEAC-4162-4311-AD564F194C42}"/>
              </a:ext>
            </a:extLst>
          </p:cNvPr>
          <p:cNvCxnSpPr>
            <a:cxnSpLocks/>
          </p:cNvCxnSpPr>
          <p:nvPr/>
        </p:nvCxnSpPr>
        <p:spPr>
          <a:xfrm flipH="1" flipV="1">
            <a:off x="3831769" y="3650339"/>
            <a:ext cx="10886" cy="373743"/>
          </a:xfrm>
          <a:prstGeom prst="straightConnector1">
            <a:avLst/>
          </a:prstGeom>
          <a:ln w="28575">
            <a:solidFill>
              <a:srgbClr val="0B96C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4E75A91-D143-8126-AE9C-44E6F0265A9C}"/>
              </a:ext>
            </a:extLst>
          </p:cNvPr>
          <p:cNvCxnSpPr>
            <a:cxnSpLocks/>
          </p:cNvCxnSpPr>
          <p:nvPr/>
        </p:nvCxnSpPr>
        <p:spPr>
          <a:xfrm flipH="1" flipV="1">
            <a:off x="6589482" y="2815767"/>
            <a:ext cx="10886" cy="373743"/>
          </a:xfrm>
          <a:prstGeom prst="straightConnector1">
            <a:avLst/>
          </a:prstGeom>
          <a:ln w="28575">
            <a:solidFill>
              <a:srgbClr val="0B96C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1DCF297-C4D6-3013-D057-AEB0257E348A}"/>
              </a:ext>
            </a:extLst>
          </p:cNvPr>
          <p:cNvCxnSpPr>
            <a:cxnSpLocks/>
          </p:cNvCxnSpPr>
          <p:nvPr/>
        </p:nvCxnSpPr>
        <p:spPr>
          <a:xfrm flipH="1" flipV="1">
            <a:off x="9029697" y="2815767"/>
            <a:ext cx="10886" cy="373743"/>
          </a:xfrm>
          <a:prstGeom prst="straightConnector1">
            <a:avLst/>
          </a:prstGeom>
          <a:ln w="28575">
            <a:solidFill>
              <a:srgbClr val="0B96CE"/>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F368EF-BCCF-F662-67C3-3A0AB418CC4D}"/>
              </a:ext>
            </a:extLst>
          </p:cNvPr>
          <p:cNvCxnSpPr>
            <a:cxnSpLocks/>
          </p:cNvCxnSpPr>
          <p:nvPr/>
        </p:nvCxnSpPr>
        <p:spPr>
          <a:xfrm flipH="1" flipV="1">
            <a:off x="3831769" y="2824838"/>
            <a:ext cx="10886" cy="373743"/>
          </a:xfrm>
          <a:prstGeom prst="straightConnector1">
            <a:avLst/>
          </a:prstGeom>
          <a:ln w="28575">
            <a:solidFill>
              <a:srgbClr val="0B96C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24C98D0-3FE8-CA30-EFA8-1D271A20075D}"/>
              </a:ext>
            </a:extLst>
          </p:cNvPr>
          <p:cNvCxnSpPr>
            <a:cxnSpLocks/>
          </p:cNvCxnSpPr>
          <p:nvPr/>
        </p:nvCxnSpPr>
        <p:spPr>
          <a:xfrm flipH="1" flipV="1">
            <a:off x="1309911" y="2815766"/>
            <a:ext cx="10886" cy="373743"/>
          </a:xfrm>
          <a:prstGeom prst="straightConnector1">
            <a:avLst/>
          </a:prstGeom>
          <a:ln w="28575">
            <a:solidFill>
              <a:srgbClr val="0B96C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687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a:xfrm>
            <a:off x="533400" y="419463"/>
            <a:ext cx="10515600" cy="715529"/>
          </a:xfrm>
        </p:spPr>
        <p:txBody>
          <a:bodyPr>
            <a:normAutofit fontScale="90000"/>
          </a:bodyPr>
          <a:lstStyle/>
          <a:p>
            <a:r>
              <a:rPr lang="nl-NL"/>
              <a:t>Vind je weg op onze website: </a:t>
            </a:r>
            <a:br>
              <a:rPr lang="nl-NL"/>
            </a:br>
            <a:r>
              <a:rPr lang="nl-NL"/>
              <a:t>leermiddelen Basisdeel</a:t>
            </a:r>
          </a:p>
        </p:txBody>
      </p:sp>
      <p:pic>
        <p:nvPicPr>
          <p:cNvPr id="6" name="Afbeelding 5">
            <a:extLst>
              <a:ext uri="{FF2B5EF4-FFF2-40B4-BE49-F238E27FC236}">
                <a16:creationId xmlns:a16="http://schemas.microsoft.com/office/drawing/2014/main" id="{E391DA7F-16C5-69EA-F34C-22C81F2B7221}"/>
              </a:ext>
            </a:extLst>
          </p:cNvPr>
          <p:cNvPicPr>
            <a:picLocks noChangeAspect="1"/>
          </p:cNvPicPr>
          <p:nvPr/>
        </p:nvPicPr>
        <p:blipFill>
          <a:blip r:embed="rId2"/>
          <a:stretch>
            <a:fillRect/>
          </a:stretch>
        </p:blipFill>
        <p:spPr>
          <a:xfrm>
            <a:off x="6096000" y="956316"/>
            <a:ext cx="4319752" cy="5678460"/>
          </a:xfrm>
          <a:prstGeom prst="rect">
            <a:avLst/>
          </a:prstGeom>
        </p:spPr>
      </p:pic>
      <p:sp>
        <p:nvSpPr>
          <p:cNvPr id="9" name="Tijdelijke aanduiding voor tekst 5">
            <a:extLst>
              <a:ext uri="{FF2B5EF4-FFF2-40B4-BE49-F238E27FC236}">
                <a16:creationId xmlns:a16="http://schemas.microsoft.com/office/drawing/2014/main" id="{2D22F7E4-7FB1-4564-6049-50DA8A1B23B4}"/>
              </a:ext>
            </a:extLst>
          </p:cNvPr>
          <p:cNvSpPr txBox="1">
            <a:spLocks/>
          </p:cNvSpPr>
          <p:nvPr/>
        </p:nvSpPr>
        <p:spPr>
          <a:xfrm>
            <a:off x="683404" y="2136959"/>
            <a:ext cx="5107796" cy="37472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nl-NL" sz="2000">
                <a:solidFill>
                  <a:srgbClr val="0A0A0A"/>
                </a:solidFill>
                <a:latin typeface="Lato-regular"/>
              </a:rPr>
              <a:t>Daar vind je:</a:t>
            </a:r>
            <a:br>
              <a:rPr lang="nl-NL" sz="2000">
                <a:solidFill>
                  <a:srgbClr val="0A0A0A"/>
                </a:solidFill>
                <a:latin typeface="Lato-regular"/>
              </a:rPr>
            </a:br>
            <a:endParaRPr lang="nl-NL" sz="2000">
              <a:solidFill>
                <a:srgbClr val="0A0A0A"/>
              </a:solidFill>
              <a:latin typeface="Lato-regular"/>
            </a:endParaRPr>
          </a:p>
          <a:p>
            <a:r>
              <a:rPr lang="nl-NL" sz="2000">
                <a:solidFill>
                  <a:srgbClr val="0A0A0A"/>
                </a:solidFill>
                <a:latin typeface="Lato-regular"/>
              </a:rPr>
              <a:t>4 werkprocessen</a:t>
            </a:r>
            <a:br>
              <a:rPr lang="nl-NL" sz="2000">
                <a:solidFill>
                  <a:srgbClr val="0A0A0A"/>
                </a:solidFill>
                <a:latin typeface="Lato-regular"/>
              </a:rPr>
            </a:br>
            <a:r>
              <a:rPr lang="nl-NL" sz="2000">
                <a:solidFill>
                  <a:srgbClr val="0A0A0A"/>
                </a:solidFill>
                <a:latin typeface="Lato-regular"/>
              </a:rPr>
              <a:t>Ook wel clusters genoemd</a:t>
            </a:r>
          </a:p>
          <a:p>
            <a:endParaRPr lang="nl-NL" sz="2000">
              <a:solidFill>
                <a:srgbClr val="0A0A0A"/>
              </a:solidFill>
              <a:latin typeface="Lato-regular"/>
            </a:endParaRPr>
          </a:p>
          <a:p>
            <a:r>
              <a:rPr lang="nl-NL" sz="2000">
                <a:solidFill>
                  <a:srgbClr val="0A0A0A"/>
                </a:solidFill>
                <a:latin typeface="Lato-regular"/>
              </a:rPr>
              <a:t>Instaptesten per beroepsmodule</a:t>
            </a:r>
          </a:p>
          <a:p>
            <a:pPr marL="171450" indent="-171450"/>
            <a:endParaRPr lang="nl-NL" sz="1400"/>
          </a:p>
          <a:p>
            <a:pPr marL="171450" indent="-171450"/>
            <a:endParaRPr lang="nl-NL" sz="1400"/>
          </a:p>
          <a:p>
            <a:pPr marL="171450" indent="-171450"/>
            <a:endParaRPr lang="nl-NL" sz="1400"/>
          </a:p>
          <a:p>
            <a:pPr>
              <a:buFont typeface="Arial" panose="020B0604020202020204" pitchFamily="34" charset="0"/>
              <a:buNone/>
            </a:pPr>
            <a:endParaRPr lang="nl-NL"/>
          </a:p>
        </p:txBody>
      </p:sp>
      <p:sp>
        <p:nvSpPr>
          <p:cNvPr id="10" name="Tijdelijke aanduiding voor tekst 15">
            <a:extLst>
              <a:ext uri="{FF2B5EF4-FFF2-40B4-BE49-F238E27FC236}">
                <a16:creationId xmlns:a16="http://schemas.microsoft.com/office/drawing/2014/main" id="{33E57A1C-3C21-C43A-E1AA-D0D4238FD153}"/>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Tree>
    <p:extLst>
      <p:ext uri="{BB962C8B-B14F-4D97-AF65-F5344CB8AC3E}">
        <p14:creationId xmlns:p14="http://schemas.microsoft.com/office/powerpoint/2010/main" val="1325145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23C07F-F050-674E-BD9E-B483640ADAC3}"/>
              </a:ext>
            </a:extLst>
          </p:cNvPr>
          <p:cNvSpPr txBox="1">
            <a:spLocks/>
          </p:cNvSpPr>
          <p:nvPr/>
        </p:nvSpPr>
        <p:spPr>
          <a:xfrm>
            <a:off x="396766" y="301381"/>
            <a:ext cx="10515600" cy="715529"/>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3600" b="1" i="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Vind je weg op onze website: </a:t>
            </a:r>
            <a:br>
              <a:rPr lang="nl-NL" dirty="0"/>
            </a:br>
            <a:r>
              <a:rPr lang="nl-NL" dirty="0"/>
              <a:t>leermiddelen Basisdeel</a:t>
            </a:r>
            <a:endParaRPr lang="en-US" dirty="0"/>
          </a:p>
        </p:txBody>
      </p:sp>
      <p:pic>
        <p:nvPicPr>
          <p:cNvPr id="6" name="Afbeelding 5">
            <a:extLst>
              <a:ext uri="{FF2B5EF4-FFF2-40B4-BE49-F238E27FC236}">
                <a16:creationId xmlns:a16="http://schemas.microsoft.com/office/drawing/2014/main" id="{167993A6-94B1-75E1-5516-4CB21C393232}"/>
              </a:ext>
            </a:extLst>
          </p:cNvPr>
          <p:cNvPicPr>
            <a:picLocks noChangeAspect="1"/>
          </p:cNvPicPr>
          <p:nvPr/>
        </p:nvPicPr>
        <p:blipFill rotWithShape="1">
          <a:blip r:embed="rId2"/>
          <a:srcRect t="74666"/>
          <a:stretch/>
        </p:blipFill>
        <p:spPr>
          <a:xfrm>
            <a:off x="7051120" y="1755228"/>
            <a:ext cx="5140880" cy="1846325"/>
          </a:xfrm>
          <a:prstGeom prst="rect">
            <a:avLst/>
          </a:prstGeom>
        </p:spPr>
      </p:pic>
      <p:pic>
        <p:nvPicPr>
          <p:cNvPr id="10" name="Afbeelding 9">
            <a:extLst>
              <a:ext uri="{FF2B5EF4-FFF2-40B4-BE49-F238E27FC236}">
                <a16:creationId xmlns:a16="http://schemas.microsoft.com/office/drawing/2014/main" id="{7F8DF2F1-151A-3CE5-D88A-EFECFD60729D}"/>
              </a:ext>
            </a:extLst>
          </p:cNvPr>
          <p:cNvPicPr>
            <a:picLocks noChangeAspect="1"/>
          </p:cNvPicPr>
          <p:nvPr/>
        </p:nvPicPr>
        <p:blipFill rotWithShape="1">
          <a:blip r:embed="rId2"/>
          <a:srcRect b="25105"/>
          <a:stretch/>
        </p:blipFill>
        <p:spPr>
          <a:xfrm>
            <a:off x="0" y="1755228"/>
            <a:ext cx="4522164" cy="4801391"/>
          </a:xfrm>
          <a:prstGeom prst="rect">
            <a:avLst/>
          </a:prstGeom>
        </p:spPr>
      </p:pic>
      <p:sp>
        <p:nvSpPr>
          <p:cNvPr id="12" name="Tijdelijke aanduiding voor tekst 5">
            <a:extLst>
              <a:ext uri="{FF2B5EF4-FFF2-40B4-BE49-F238E27FC236}">
                <a16:creationId xmlns:a16="http://schemas.microsoft.com/office/drawing/2014/main" id="{91806A17-1B14-369C-9F2F-05C2DF919F4C}"/>
              </a:ext>
            </a:extLst>
          </p:cNvPr>
          <p:cNvSpPr txBox="1">
            <a:spLocks/>
          </p:cNvSpPr>
          <p:nvPr/>
        </p:nvSpPr>
        <p:spPr>
          <a:xfrm>
            <a:off x="396765" y="1113478"/>
            <a:ext cx="11648089" cy="71552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A0A0A"/>
                </a:solidFill>
                <a:latin typeface="Lato-regular"/>
              </a:rPr>
              <a:t>Per werkproces (cluster) vind je</a:t>
            </a:r>
          </a:p>
          <a:p>
            <a:pPr marL="0" indent="0">
              <a:buNone/>
            </a:pPr>
            <a:r>
              <a:rPr lang="nl-NL" sz="2000" b="1">
                <a:solidFill>
                  <a:srgbClr val="0A0A0A"/>
                </a:solidFill>
                <a:latin typeface="Lato-regular"/>
              </a:rPr>
              <a:t>Taakmodules</a:t>
            </a:r>
            <a:r>
              <a:rPr lang="nl-NL" sz="2000">
                <a:solidFill>
                  <a:srgbClr val="0A0A0A"/>
                </a:solidFill>
                <a:latin typeface="Lato-regular"/>
              </a:rPr>
              <a:t>:						   </a:t>
            </a:r>
            <a:r>
              <a:rPr lang="nl-NL" sz="2000" b="1">
                <a:solidFill>
                  <a:srgbClr val="0A0A0A"/>
                </a:solidFill>
                <a:latin typeface="Lato-regular"/>
              </a:rPr>
              <a:t>Beroepsmodule(s):</a:t>
            </a:r>
          </a:p>
          <a:p>
            <a:pPr marL="171450" indent="-171450"/>
            <a:endParaRPr lang="nl-NL" sz="1400"/>
          </a:p>
          <a:p>
            <a:pPr marL="171450" indent="-171450"/>
            <a:endParaRPr lang="nl-NL" sz="1400"/>
          </a:p>
          <a:p>
            <a:pPr marL="171450" indent="-171450"/>
            <a:endParaRPr lang="nl-NL" sz="1400"/>
          </a:p>
          <a:p>
            <a:pPr>
              <a:buFont typeface="Arial" panose="020B0604020202020204" pitchFamily="34" charset="0"/>
              <a:buNone/>
            </a:pPr>
            <a:endParaRPr lang="nl-NL"/>
          </a:p>
        </p:txBody>
      </p:sp>
      <p:sp>
        <p:nvSpPr>
          <p:cNvPr id="15" name="Tijdelijke aanduiding voor tekst 5">
            <a:extLst>
              <a:ext uri="{FF2B5EF4-FFF2-40B4-BE49-F238E27FC236}">
                <a16:creationId xmlns:a16="http://schemas.microsoft.com/office/drawing/2014/main" id="{1E2B341F-B711-8CAB-6D47-9DBCE316C691}"/>
              </a:ext>
            </a:extLst>
          </p:cNvPr>
          <p:cNvSpPr txBox="1">
            <a:spLocks/>
          </p:cNvSpPr>
          <p:nvPr/>
        </p:nvSpPr>
        <p:spPr>
          <a:xfrm>
            <a:off x="6025143" y="4725244"/>
            <a:ext cx="5265683" cy="1588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A0A0A"/>
                </a:solidFill>
                <a:latin typeface="Lato-regular"/>
              </a:rPr>
              <a:t>Dit is hoe studenten het ook zien!</a:t>
            </a:r>
            <a:br>
              <a:rPr lang="nl-NL" sz="2000" b="1">
                <a:solidFill>
                  <a:srgbClr val="0A0A0A"/>
                </a:solidFill>
                <a:latin typeface="Lato-regular"/>
              </a:rPr>
            </a:br>
            <a:r>
              <a:rPr lang="nl-NL" sz="2000" b="1">
                <a:solidFill>
                  <a:srgbClr val="0A0A0A"/>
                </a:solidFill>
                <a:latin typeface="Lato-regular"/>
              </a:rPr>
              <a:t>Alleen de modules die beschikbaar zijn.</a:t>
            </a:r>
          </a:p>
          <a:p>
            <a:pPr marL="171450" indent="-171450"/>
            <a:endParaRPr lang="nl-NL" sz="1400"/>
          </a:p>
          <a:p>
            <a:pPr marL="171450" indent="-171450"/>
            <a:endParaRPr lang="nl-NL" sz="1400"/>
          </a:p>
          <a:p>
            <a:pPr marL="171450" indent="-171450"/>
            <a:endParaRPr lang="nl-NL" sz="1400"/>
          </a:p>
          <a:p>
            <a:pPr>
              <a:buFont typeface="Arial" panose="020B0604020202020204" pitchFamily="34" charset="0"/>
              <a:buNone/>
            </a:pPr>
            <a:endParaRPr lang="nl-NL"/>
          </a:p>
        </p:txBody>
      </p:sp>
      <p:sp>
        <p:nvSpPr>
          <p:cNvPr id="16" name="Tijdelijke aanduiding voor tekst 15">
            <a:extLst>
              <a:ext uri="{FF2B5EF4-FFF2-40B4-BE49-F238E27FC236}">
                <a16:creationId xmlns:a16="http://schemas.microsoft.com/office/drawing/2014/main" id="{C76CE6E7-CFAF-2A9D-597C-0D39B4A3D6A5}"/>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Tree>
    <p:extLst>
      <p:ext uri="{BB962C8B-B14F-4D97-AF65-F5344CB8AC3E}">
        <p14:creationId xmlns:p14="http://schemas.microsoft.com/office/powerpoint/2010/main" val="780738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a:xfrm>
            <a:off x="533400" y="419463"/>
            <a:ext cx="10515600" cy="715529"/>
          </a:xfrm>
        </p:spPr>
        <p:txBody>
          <a:bodyPr>
            <a:normAutofit fontScale="90000"/>
          </a:bodyPr>
          <a:lstStyle/>
          <a:p>
            <a:r>
              <a:rPr lang="nl-NL"/>
              <a:t>Vind je weg op onze website: </a:t>
            </a:r>
            <a:br>
              <a:rPr lang="nl-NL"/>
            </a:br>
            <a:r>
              <a:rPr lang="nl-NL"/>
              <a:t>leermiddelen Basisdeel</a:t>
            </a:r>
          </a:p>
        </p:txBody>
      </p:sp>
      <p:sp>
        <p:nvSpPr>
          <p:cNvPr id="9" name="Tijdelijke aanduiding voor tekst 5">
            <a:extLst>
              <a:ext uri="{FF2B5EF4-FFF2-40B4-BE49-F238E27FC236}">
                <a16:creationId xmlns:a16="http://schemas.microsoft.com/office/drawing/2014/main" id="{2D22F7E4-7FB1-4564-6049-50DA8A1B23B4}"/>
              </a:ext>
            </a:extLst>
          </p:cNvPr>
          <p:cNvSpPr txBox="1">
            <a:spLocks/>
          </p:cNvSpPr>
          <p:nvPr/>
        </p:nvSpPr>
        <p:spPr>
          <a:xfrm>
            <a:off x="1066134" y="1797268"/>
            <a:ext cx="10395003" cy="14083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solidFill>
                  <a:srgbClr val="0A0A0A"/>
                </a:solidFill>
                <a:latin typeface="Lato-regular"/>
              </a:rPr>
              <a:t>Bij de werkprocestegels vind je ook docentinformatie (van het hele Basisdeel):</a:t>
            </a:r>
          </a:p>
          <a:p>
            <a:r>
              <a:rPr lang="nl-NL" sz="2000">
                <a:solidFill>
                  <a:srgbClr val="0A0A0A"/>
                </a:solidFill>
                <a:latin typeface="Lato-regular"/>
              </a:rPr>
              <a:t>Totaaloverzicht en planning</a:t>
            </a:r>
          </a:p>
          <a:p>
            <a:r>
              <a:rPr lang="nl-NL" sz="2000">
                <a:solidFill>
                  <a:srgbClr val="0A0A0A"/>
                </a:solidFill>
                <a:latin typeface="Lato-regular"/>
              </a:rPr>
              <a:t>Alle docentinformatie per module</a:t>
            </a:r>
          </a:p>
          <a:p>
            <a:pPr marL="171450" indent="-171450"/>
            <a:endParaRPr lang="nl-NL" sz="1400"/>
          </a:p>
          <a:p>
            <a:pPr marL="171450" indent="-171450"/>
            <a:endParaRPr lang="nl-NL" sz="1400"/>
          </a:p>
          <a:p>
            <a:pPr marL="171450" indent="-171450"/>
            <a:endParaRPr lang="nl-NL" sz="1400"/>
          </a:p>
          <a:p>
            <a:pPr>
              <a:buFont typeface="Arial" panose="020B0604020202020204" pitchFamily="34" charset="0"/>
              <a:buNone/>
            </a:pPr>
            <a:endParaRPr lang="nl-NL"/>
          </a:p>
        </p:txBody>
      </p:sp>
      <p:pic>
        <p:nvPicPr>
          <p:cNvPr id="4" name="Afbeelding 3">
            <a:extLst>
              <a:ext uri="{FF2B5EF4-FFF2-40B4-BE49-F238E27FC236}">
                <a16:creationId xmlns:a16="http://schemas.microsoft.com/office/drawing/2014/main" id="{01AD1C3D-FCC4-71FA-63DD-764AA9E1901C}"/>
              </a:ext>
            </a:extLst>
          </p:cNvPr>
          <p:cNvPicPr>
            <a:picLocks noChangeAspect="1"/>
          </p:cNvPicPr>
          <p:nvPr/>
        </p:nvPicPr>
        <p:blipFill>
          <a:blip r:embed="rId2"/>
          <a:stretch>
            <a:fillRect/>
          </a:stretch>
        </p:blipFill>
        <p:spPr>
          <a:xfrm>
            <a:off x="1066135" y="3321269"/>
            <a:ext cx="10395003" cy="3249263"/>
          </a:xfrm>
          <a:prstGeom prst="rect">
            <a:avLst/>
          </a:prstGeom>
        </p:spPr>
      </p:pic>
      <p:sp>
        <p:nvSpPr>
          <p:cNvPr id="5" name="Ovaal 4">
            <a:extLst>
              <a:ext uri="{FF2B5EF4-FFF2-40B4-BE49-F238E27FC236}">
                <a16:creationId xmlns:a16="http://schemas.microsoft.com/office/drawing/2014/main" id="{70943439-8F9C-4C16-C828-AA685EE5E731}"/>
              </a:ext>
            </a:extLst>
          </p:cNvPr>
          <p:cNvSpPr/>
          <p:nvPr/>
        </p:nvSpPr>
        <p:spPr>
          <a:xfrm>
            <a:off x="1066134" y="3867931"/>
            <a:ext cx="3211576" cy="1019379"/>
          </a:xfrm>
          <a:prstGeom prst="ellipse">
            <a:avLst/>
          </a:prstGeom>
          <a:noFill/>
          <a:ln w="28575">
            <a:solidFill>
              <a:srgbClr val="C32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15">
            <a:extLst>
              <a:ext uri="{FF2B5EF4-FFF2-40B4-BE49-F238E27FC236}">
                <a16:creationId xmlns:a16="http://schemas.microsoft.com/office/drawing/2014/main" id="{F4C78375-9A76-06A9-1E67-00E271442622}"/>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Tree>
    <p:extLst>
      <p:ext uri="{BB962C8B-B14F-4D97-AF65-F5344CB8AC3E}">
        <p14:creationId xmlns:p14="http://schemas.microsoft.com/office/powerpoint/2010/main" val="2540277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43EF159-FE8F-1CBB-2774-D1DD7A866FB8}"/>
              </a:ext>
            </a:extLst>
          </p:cNvPr>
          <p:cNvSpPr txBox="1">
            <a:spLocks/>
          </p:cNvSpPr>
          <p:nvPr/>
        </p:nvSpPr>
        <p:spPr>
          <a:xfrm>
            <a:off x="207579" y="403143"/>
            <a:ext cx="10515600" cy="715529"/>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3600" b="1" i="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Vind je weg op onze website: </a:t>
            </a:r>
            <a:br>
              <a:rPr lang="nl-NL"/>
            </a:br>
            <a:r>
              <a:rPr lang="nl-NL"/>
              <a:t>leermiddelen Basisdeel</a:t>
            </a:r>
          </a:p>
        </p:txBody>
      </p:sp>
      <p:pic>
        <p:nvPicPr>
          <p:cNvPr id="8" name="Afbeelding 7">
            <a:extLst>
              <a:ext uri="{FF2B5EF4-FFF2-40B4-BE49-F238E27FC236}">
                <a16:creationId xmlns:a16="http://schemas.microsoft.com/office/drawing/2014/main" id="{C497705B-5A30-EA4E-85E2-FF94ADE930AF}"/>
              </a:ext>
            </a:extLst>
          </p:cNvPr>
          <p:cNvPicPr>
            <a:picLocks noChangeAspect="1"/>
          </p:cNvPicPr>
          <p:nvPr/>
        </p:nvPicPr>
        <p:blipFill>
          <a:blip r:embed="rId2"/>
          <a:stretch>
            <a:fillRect/>
          </a:stretch>
        </p:blipFill>
        <p:spPr>
          <a:xfrm>
            <a:off x="4908331" y="649383"/>
            <a:ext cx="7159999" cy="5971648"/>
          </a:xfrm>
          <a:prstGeom prst="rect">
            <a:avLst/>
          </a:prstGeom>
        </p:spPr>
      </p:pic>
      <p:sp>
        <p:nvSpPr>
          <p:cNvPr id="6" name="Ovaal 5">
            <a:extLst>
              <a:ext uri="{FF2B5EF4-FFF2-40B4-BE49-F238E27FC236}">
                <a16:creationId xmlns:a16="http://schemas.microsoft.com/office/drawing/2014/main" id="{5A7249F0-25AA-3ED1-83D5-02F59987DFD5}"/>
              </a:ext>
            </a:extLst>
          </p:cNvPr>
          <p:cNvSpPr/>
          <p:nvPr/>
        </p:nvSpPr>
        <p:spPr>
          <a:xfrm>
            <a:off x="4719145" y="1306425"/>
            <a:ext cx="2271252" cy="609600"/>
          </a:xfrm>
          <a:prstGeom prst="ellipse">
            <a:avLst/>
          </a:prstGeom>
          <a:noFill/>
          <a:ln w="28575">
            <a:solidFill>
              <a:srgbClr val="C32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5">
            <a:extLst>
              <a:ext uri="{FF2B5EF4-FFF2-40B4-BE49-F238E27FC236}">
                <a16:creationId xmlns:a16="http://schemas.microsoft.com/office/drawing/2014/main" id="{503CFF56-CAFC-3434-FDF4-A1AB0A94C20D}"/>
              </a:ext>
            </a:extLst>
          </p:cNvPr>
          <p:cNvSpPr txBox="1">
            <a:spLocks/>
          </p:cNvSpPr>
          <p:nvPr/>
        </p:nvSpPr>
        <p:spPr>
          <a:xfrm>
            <a:off x="199696" y="3222265"/>
            <a:ext cx="4519449" cy="1588751"/>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A0A0A"/>
                </a:solidFill>
                <a:latin typeface="Lato-regular"/>
              </a:rPr>
              <a:t>Bij die docentinformatie zie je dezelfde soort tegels per werkproces</a:t>
            </a:r>
            <a:br>
              <a:rPr lang="nl-NL" sz="2000" b="1">
                <a:solidFill>
                  <a:srgbClr val="0A0A0A"/>
                </a:solidFill>
                <a:latin typeface="Lato-regular"/>
              </a:rPr>
            </a:br>
            <a:r>
              <a:rPr lang="nl-NL" sz="2000" b="1">
                <a:solidFill>
                  <a:srgbClr val="0A0A0A"/>
                </a:solidFill>
                <a:latin typeface="Lato-regular"/>
              </a:rPr>
              <a:t> (maar dan met lichtblauwe tekst)</a:t>
            </a:r>
            <a:br>
              <a:rPr lang="nl-NL" sz="2000" b="1">
                <a:solidFill>
                  <a:srgbClr val="0A0A0A"/>
                </a:solidFill>
                <a:latin typeface="Lato-regular"/>
              </a:rPr>
            </a:br>
            <a:endParaRPr lang="nl-NL" sz="2000" b="1">
              <a:solidFill>
                <a:srgbClr val="0A0A0A"/>
              </a:solidFill>
              <a:latin typeface="Lato-regular"/>
            </a:endParaRPr>
          </a:p>
          <a:p>
            <a:pPr marL="0" indent="0">
              <a:buNone/>
            </a:pPr>
            <a:r>
              <a:rPr lang="nl-NL" sz="2000" b="1">
                <a:solidFill>
                  <a:srgbClr val="0A0A0A"/>
                </a:solidFill>
                <a:latin typeface="Lato-regular"/>
              </a:rPr>
              <a:t>Dit is wat alleen docenten kunnen zien!</a:t>
            </a:r>
          </a:p>
          <a:p>
            <a:pPr marL="171450" indent="-171450"/>
            <a:endParaRPr lang="nl-NL" sz="1400"/>
          </a:p>
          <a:p>
            <a:pPr marL="171450" indent="-171450"/>
            <a:endParaRPr lang="nl-NL" sz="1400"/>
          </a:p>
          <a:p>
            <a:pPr>
              <a:buFont typeface="Arial" panose="020B0604020202020204" pitchFamily="34" charset="0"/>
              <a:buNone/>
            </a:pPr>
            <a:endParaRPr lang="nl-NL"/>
          </a:p>
        </p:txBody>
      </p:sp>
      <p:sp>
        <p:nvSpPr>
          <p:cNvPr id="10" name="Tijdelijke aanduiding voor tekst 15">
            <a:extLst>
              <a:ext uri="{FF2B5EF4-FFF2-40B4-BE49-F238E27FC236}">
                <a16:creationId xmlns:a16="http://schemas.microsoft.com/office/drawing/2014/main" id="{04FD071E-1BDA-DB6E-883D-83EA48C0D6DD}"/>
              </a:ext>
            </a:extLst>
          </p:cNvPr>
          <p:cNvSpPr txBox="1">
            <a:spLocks/>
          </p:cNvSpPr>
          <p:nvPr/>
        </p:nvSpPr>
        <p:spPr>
          <a:xfrm>
            <a:off x="9880433" y="47817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Tree>
    <p:extLst>
      <p:ext uri="{BB962C8B-B14F-4D97-AF65-F5344CB8AC3E}">
        <p14:creationId xmlns:p14="http://schemas.microsoft.com/office/powerpoint/2010/main" val="2865076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23C07F-F050-674E-BD9E-B483640ADAC3}"/>
              </a:ext>
            </a:extLst>
          </p:cNvPr>
          <p:cNvSpPr txBox="1">
            <a:spLocks/>
          </p:cNvSpPr>
          <p:nvPr/>
        </p:nvSpPr>
        <p:spPr>
          <a:xfrm>
            <a:off x="396766" y="301381"/>
            <a:ext cx="10515600" cy="715529"/>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3600" b="1" i="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Vind je weg op onze website: </a:t>
            </a:r>
            <a:br>
              <a:rPr lang="nl-NL"/>
            </a:br>
            <a:r>
              <a:rPr lang="nl-NL"/>
              <a:t>leermiddelen Basisdeel</a:t>
            </a:r>
            <a:endParaRPr lang="en-US"/>
          </a:p>
        </p:txBody>
      </p:sp>
      <p:sp>
        <p:nvSpPr>
          <p:cNvPr id="12" name="Tijdelijke aanduiding voor tekst 5">
            <a:extLst>
              <a:ext uri="{FF2B5EF4-FFF2-40B4-BE49-F238E27FC236}">
                <a16:creationId xmlns:a16="http://schemas.microsoft.com/office/drawing/2014/main" id="{91806A17-1B14-369C-9F2F-05C2DF919F4C}"/>
              </a:ext>
            </a:extLst>
          </p:cNvPr>
          <p:cNvSpPr txBox="1">
            <a:spLocks/>
          </p:cNvSpPr>
          <p:nvPr/>
        </p:nvSpPr>
        <p:spPr>
          <a:xfrm>
            <a:off x="396765" y="1338380"/>
            <a:ext cx="11648089" cy="490627"/>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A0A0A"/>
                </a:solidFill>
                <a:latin typeface="Lato-regular"/>
              </a:rPr>
              <a:t>Docentinformatie</a:t>
            </a:r>
            <a:r>
              <a:rPr lang="nl-NL" sz="2000">
                <a:solidFill>
                  <a:srgbClr val="0A0A0A"/>
                </a:solidFill>
                <a:latin typeface="Lato-regular"/>
              </a:rPr>
              <a:t>: kun je ook bereiken per werkproces.</a:t>
            </a:r>
            <a:br>
              <a:rPr lang="nl-NL" sz="2000">
                <a:solidFill>
                  <a:srgbClr val="0A0A0A"/>
                </a:solidFill>
                <a:latin typeface="Lato-regular"/>
              </a:rPr>
            </a:br>
            <a:r>
              <a:rPr lang="nl-NL" sz="2000">
                <a:solidFill>
                  <a:srgbClr val="0A0A0A"/>
                </a:solidFill>
                <a:latin typeface="Lato-regular"/>
              </a:rPr>
              <a:t>Dan alleen van de modules van dat cluster (werkproces)						</a:t>
            </a:r>
            <a:endParaRPr lang="nl-NL" sz="1400"/>
          </a:p>
          <a:p>
            <a:pPr marL="171450" indent="-171450"/>
            <a:endParaRPr lang="nl-NL" sz="1400"/>
          </a:p>
          <a:p>
            <a:pPr>
              <a:buFont typeface="Arial" panose="020B0604020202020204" pitchFamily="34" charset="0"/>
              <a:buNone/>
            </a:pPr>
            <a:endParaRPr lang="nl-NL"/>
          </a:p>
        </p:txBody>
      </p:sp>
      <p:pic>
        <p:nvPicPr>
          <p:cNvPr id="3" name="Afbeelding 2">
            <a:extLst>
              <a:ext uri="{FF2B5EF4-FFF2-40B4-BE49-F238E27FC236}">
                <a16:creationId xmlns:a16="http://schemas.microsoft.com/office/drawing/2014/main" id="{B3CD14CA-AC89-DEA2-CDBE-A54E3038739C}"/>
              </a:ext>
            </a:extLst>
          </p:cNvPr>
          <p:cNvPicPr>
            <a:picLocks noChangeAspect="1"/>
          </p:cNvPicPr>
          <p:nvPr/>
        </p:nvPicPr>
        <p:blipFill>
          <a:blip r:embed="rId2"/>
          <a:stretch>
            <a:fillRect/>
          </a:stretch>
        </p:blipFill>
        <p:spPr>
          <a:xfrm>
            <a:off x="0" y="2198885"/>
            <a:ext cx="12022605" cy="3928646"/>
          </a:xfrm>
          <a:prstGeom prst="rect">
            <a:avLst/>
          </a:prstGeom>
        </p:spPr>
      </p:pic>
      <p:sp>
        <p:nvSpPr>
          <p:cNvPr id="14" name="Ovaal 13">
            <a:extLst>
              <a:ext uri="{FF2B5EF4-FFF2-40B4-BE49-F238E27FC236}">
                <a16:creationId xmlns:a16="http://schemas.microsoft.com/office/drawing/2014/main" id="{C43939FC-7D12-227F-FEBD-ACF495205FF0}"/>
              </a:ext>
            </a:extLst>
          </p:cNvPr>
          <p:cNvSpPr/>
          <p:nvPr/>
        </p:nvSpPr>
        <p:spPr>
          <a:xfrm>
            <a:off x="84084" y="2564525"/>
            <a:ext cx="3303130" cy="1093076"/>
          </a:xfrm>
          <a:prstGeom prst="ellipse">
            <a:avLst/>
          </a:prstGeom>
          <a:noFill/>
          <a:ln w="28575">
            <a:solidFill>
              <a:srgbClr val="C32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tekst 15">
            <a:extLst>
              <a:ext uri="{FF2B5EF4-FFF2-40B4-BE49-F238E27FC236}">
                <a16:creationId xmlns:a16="http://schemas.microsoft.com/office/drawing/2014/main" id="{A7148E08-DEB4-C045-D7BF-86C61218A5E6}"/>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Tree>
    <p:extLst>
      <p:ext uri="{BB962C8B-B14F-4D97-AF65-F5344CB8AC3E}">
        <p14:creationId xmlns:p14="http://schemas.microsoft.com/office/powerpoint/2010/main" val="732636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10;&#10;Automatisch gegenereerde beschrijving">
            <a:extLst>
              <a:ext uri="{FF2B5EF4-FFF2-40B4-BE49-F238E27FC236}">
                <a16:creationId xmlns:a16="http://schemas.microsoft.com/office/drawing/2014/main" id="{DFED20B6-F6E1-64B9-30EC-1691244641E3}"/>
              </a:ext>
            </a:extLst>
          </p:cNvPr>
          <p:cNvPicPr>
            <a:picLocks noChangeAspect="1"/>
          </p:cNvPicPr>
          <p:nvPr/>
        </p:nvPicPr>
        <p:blipFill>
          <a:blip r:embed="rId2"/>
          <a:stretch>
            <a:fillRect/>
          </a:stretch>
        </p:blipFill>
        <p:spPr>
          <a:xfrm>
            <a:off x="0" y="0"/>
            <a:ext cx="8859617" cy="6858000"/>
          </a:xfrm>
          <a:prstGeom prst="rect">
            <a:avLst/>
          </a:prstGeom>
        </p:spPr>
      </p:pic>
      <p:sp>
        <p:nvSpPr>
          <p:cNvPr id="6" name="Ovaal 5">
            <a:extLst>
              <a:ext uri="{FF2B5EF4-FFF2-40B4-BE49-F238E27FC236}">
                <a16:creationId xmlns:a16="http://schemas.microsoft.com/office/drawing/2014/main" id="{94177ED4-F939-EBA7-E5CA-168DCA92909D}"/>
              </a:ext>
            </a:extLst>
          </p:cNvPr>
          <p:cNvSpPr/>
          <p:nvPr/>
        </p:nvSpPr>
        <p:spPr>
          <a:xfrm>
            <a:off x="2232261" y="3657000"/>
            <a:ext cx="1730478" cy="592394"/>
          </a:xfrm>
          <a:prstGeom prst="ellipse">
            <a:avLst/>
          </a:prstGeom>
          <a:noFill/>
          <a:ln w="28575">
            <a:solidFill>
              <a:srgbClr val="C32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15">
            <a:extLst>
              <a:ext uri="{FF2B5EF4-FFF2-40B4-BE49-F238E27FC236}">
                <a16:creationId xmlns:a16="http://schemas.microsoft.com/office/drawing/2014/main" id="{ABE6215C-06E3-B186-8404-A14E3FBAB23A}"/>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8" name="Tijdelijke aanduiding voor tekst 5">
            <a:extLst>
              <a:ext uri="{FF2B5EF4-FFF2-40B4-BE49-F238E27FC236}">
                <a16:creationId xmlns:a16="http://schemas.microsoft.com/office/drawing/2014/main" id="{D4E1B691-4DF2-6112-7E0B-0EF76ABCCEBB}"/>
              </a:ext>
            </a:extLst>
          </p:cNvPr>
          <p:cNvSpPr txBox="1">
            <a:spLocks/>
          </p:cNvSpPr>
          <p:nvPr/>
        </p:nvSpPr>
        <p:spPr>
          <a:xfrm>
            <a:off x="8859617" y="2765159"/>
            <a:ext cx="3080135" cy="37092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A0A0A"/>
                </a:solidFill>
                <a:latin typeface="Lato-regular"/>
              </a:rPr>
              <a:t>Bij de docentinformatie zie je o.a.:</a:t>
            </a:r>
          </a:p>
          <a:p>
            <a:r>
              <a:rPr lang="nl-NL" sz="2000" b="1">
                <a:solidFill>
                  <a:srgbClr val="0A0A0A"/>
                </a:solidFill>
                <a:latin typeface="Lato-regular"/>
              </a:rPr>
              <a:t>Handleiding (Pdf)</a:t>
            </a:r>
          </a:p>
          <a:p>
            <a:r>
              <a:rPr lang="nl-NL" sz="2000" b="1">
                <a:solidFill>
                  <a:srgbClr val="0A0A0A"/>
                </a:solidFill>
                <a:latin typeface="Lato-regular"/>
              </a:rPr>
              <a:t>Korte toelichting</a:t>
            </a:r>
          </a:p>
          <a:p>
            <a:r>
              <a:rPr lang="nl-NL" sz="2000" b="1">
                <a:solidFill>
                  <a:srgbClr val="0A0A0A"/>
                </a:solidFill>
                <a:latin typeface="Lato-regular"/>
              </a:rPr>
              <a:t>Link naar module</a:t>
            </a:r>
          </a:p>
          <a:p>
            <a:r>
              <a:rPr lang="nl-NL" sz="2000" b="1">
                <a:solidFill>
                  <a:srgbClr val="0A0A0A"/>
                </a:solidFill>
                <a:latin typeface="Lato-regular"/>
              </a:rPr>
              <a:t>Beknopte info</a:t>
            </a:r>
          </a:p>
          <a:p>
            <a:r>
              <a:rPr lang="nl-NL" sz="2000" b="1">
                <a:solidFill>
                  <a:srgbClr val="0A0A0A"/>
                </a:solidFill>
                <a:latin typeface="Lato-regular"/>
              </a:rPr>
              <a:t>Tijd</a:t>
            </a:r>
          </a:p>
          <a:p>
            <a:r>
              <a:rPr lang="nl-NL" sz="2000" b="1">
                <a:solidFill>
                  <a:srgbClr val="0A0A0A"/>
                </a:solidFill>
                <a:latin typeface="Lato-regular"/>
              </a:rPr>
              <a:t>Samenwerking</a:t>
            </a:r>
          </a:p>
          <a:p>
            <a:pPr marL="0" indent="0">
              <a:buNone/>
            </a:pPr>
            <a:endParaRPr lang="nl-NL" sz="2000" b="1">
              <a:solidFill>
                <a:srgbClr val="0A0A0A"/>
              </a:solidFill>
              <a:latin typeface="Lato-regular"/>
            </a:endParaRPr>
          </a:p>
          <a:p>
            <a:pPr marL="0" indent="0">
              <a:buNone/>
            </a:pPr>
            <a:endParaRPr lang="nl-NL" sz="1400"/>
          </a:p>
          <a:p>
            <a:pPr marL="171450" indent="-171450"/>
            <a:endParaRPr lang="nl-NL" sz="1400"/>
          </a:p>
          <a:p>
            <a:pPr>
              <a:buFont typeface="Arial" panose="020B0604020202020204" pitchFamily="34" charset="0"/>
              <a:buNone/>
            </a:pPr>
            <a:endParaRPr lang="nl-NL"/>
          </a:p>
        </p:txBody>
      </p:sp>
    </p:spTree>
    <p:extLst>
      <p:ext uri="{BB962C8B-B14F-4D97-AF65-F5344CB8AC3E}">
        <p14:creationId xmlns:p14="http://schemas.microsoft.com/office/powerpoint/2010/main" val="1400571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AEFA-DA35-857D-A8A7-D026247C5691}"/>
              </a:ext>
            </a:extLst>
          </p:cNvPr>
          <p:cNvSpPr>
            <a:spLocks noGrp="1"/>
          </p:cNvSpPr>
          <p:nvPr>
            <p:ph type="title"/>
          </p:nvPr>
        </p:nvSpPr>
        <p:spPr/>
        <p:txBody>
          <a:bodyPr/>
          <a:lstStyle/>
          <a:p>
            <a:r>
              <a:rPr lang="nl-NL"/>
              <a:t>Vind je weg op onze website: examens</a:t>
            </a:r>
            <a:endParaRPr lang="en-US"/>
          </a:p>
        </p:txBody>
      </p:sp>
      <p:pic>
        <p:nvPicPr>
          <p:cNvPr id="4" name="Afbeelding 3">
            <a:extLst>
              <a:ext uri="{FF2B5EF4-FFF2-40B4-BE49-F238E27FC236}">
                <a16:creationId xmlns:a16="http://schemas.microsoft.com/office/drawing/2014/main" id="{D5B25A13-CCAA-FB65-4CE7-5DB9862D4BFE}"/>
              </a:ext>
            </a:extLst>
          </p:cNvPr>
          <p:cNvPicPr>
            <a:picLocks noChangeAspect="1"/>
          </p:cNvPicPr>
          <p:nvPr/>
        </p:nvPicPr>
        <p:blipFill>
          <a:blip r:embed="rId2"/>
          <a:stretch>
            <a:fillRect/>
          </a:stretch>
        </p:blipFill>
        <p:spPr>
          <a:xfrm>
            <a:off x="838200" y="1762823"/>
            <a:ext cx="5134109" cy="4854288"/>
          </a:xfrm>
          <a:prstGeom prst="rect">
            <a:avLst/>
          </a:prstGeom>
        </p:spPr>
      </p:pic>
      <p:sp>
        <p:nvSpPr>
          <p:cNvPr id="5" name="Ovaal 4">
            <a:extLst>
              <a:ext uri="{FF2B5EF4-FFF2-40B4-BE49-F238E27FC236}">
                <a16:creationId xmlns:a16="http://schemas.microsoft.com/office/drawing/2014/main" id="{BFCBA9CB-B59E-317E-B909-C3C4780DF05E}"/>
              </a:ext>
            </a:extLst>
          </p:cNvPr>
          <p:cNvSpPr/>
          <p:nvPr/>
        </p:nvSpPr>
        <p:spPr>
          <a:xfrm>
            <a:off x="2422028" y="3356878"/>
            <a:ext cx="1966452" cy="166617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5">
            <a:extLst>
              <a:ext uri="{FF2B5EF4-FFF2-40B4-BE49-F238E27FC236}">
                <a16:creationId xmlns:a16="http://schemas.microsoft.com/office/drawing/2014/main" id="{9C29406D-85F0-CF47-E41E-0652BE682214}"/>
              </a:ext>
            </a:extLst>
          </p:cNvPr>
          <p:cNvSpPr txBox="1">
            <a:spLocks/>
          </p:cNvSpPr>
          <p:nvPr/>
        </p:nvSpPr>
        <p:spPr>
          <a:xfrm>
            <a:off x="6776545" y="2767786"/>
            <a:ext cx="5257801" cy="36225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500">
                <a:solidFill>
                  <a:srgbClr val="0A0A0A"/>
                </a:solidFill>
                <a:latin typeface="Lato-regular"/>
              </a:rPr>
              <a:t>			</a:t>
            </a:r>
            <a:endParaRPr lang="nl-NL" sz="2500"/>
          </a:p>
          <a:p>
            <a:pPr marL="0" indent="0">
              <a:buNone/>
            </a:pPr>
            <a:r>
              <a:rPr lang="nl-NL" sz="2500"/>
              <a:t>Terug naar start ;-)</a:t>
            </a:r>
          </a:p>
          <a:p>
            <a:pPr marL="0" indent="0">
              <a:buNone/>
            </a:pPr>
            <a:endParaRPr lang="nl-NL" sz="2500"/>
          </a:p>
          <a:p>
            <a:pPr marL="0" indent="0">
              <a:buNone/>
            </a:pPr>
            <a:r>
              <a:rPr lang="nl-NL" sz="2500"/>
              <a:t>Tegel Examens</a:t>
            </a:r>
          </a:p>
          <a:p>
            <a:pPr>
              <a:buFont typeface="Arial" panose="020B0604020202020204" pitchFamily="34" charset="0"/>
              <a:buNone/>
            </a:pPr>
            <a:endParaRPr lang="nl-NL"/>
          </a:p>
        </p:txBody>
      </p:sp>
      <p:sp>
        <p:nvSpPr>
          <p:cNvPr id="7" name="Tijdelijke aanduiding voor tekst 15">
            <a:extLst>
              <a:ext uri="{FF2B5EF4-FFF2-40B4-BE49-F238E27FC236}">
                <a16:creationId xmlns:a16="http://schemas.microsoft.com/office/drawing/2014/main" id="{9072AD20-8E6E-6E0B-A424-36775DF40D83}"/>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dirty="0">
                <a:solidFill>
                  <a:schemeClr val="bg1"/>
                </a:solidFill>
                <a:latin typeface="Verdana" panose="020B0604030504040204" pitchFamily="34" charset="0"/>
                <a:ea typeface="Verdana" panose="020B0604030504040204" pitchFamily="34" charset="0"/>
              </a:rPr>
              <a:t>Examinering</a:t>
            </a:r>
          </a:p>
        </p:txBody>
      </p:sp>
    </p:spTree>
    <p:extLst>
      <p:ext uri="{BB962C8B-B14F-4D97-AF65-F5344CB8AC3E}">
        <p14:creationId xmlns:p14="http://schemas.microsoft.com/office/powerpoint/2010/main" val="3422191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p:txBody>
          <a:bodyPr>
            <a:normAutofit/>
          </a:bodyPr>
          <a:lstStyle/>
          <a:p>
            <a:r>
              <a:rPr lang="nl-NL"/>
              <a:t>Vind je weg op onze website: examens</a:t>
            </a:r>
          </a:p>
        </p:txBody>
      </p:sp>
      <p:pic>
        <p:nvPicPr>
          <p:cNvPr id="9" name="Afbeelding 8">
            <a:extLst>
              <a:ext uri="{FF2B5EF4-FFF2-40B4-BE49-F238E27FC236}">
                <a16:creationId xmlns:a16="http://schemas.microsoft.com/office/drawing/2014/main" id="{AA29A835-DBE6-B4FD-CE22-D565E629AE16}"/>
              </a:ext>
            </a:extLst>
          </p:cNvPr>
          <p:cNvPicPr>
            <a:picLocks noChangeAspect="1"/>
          </p:cNvPicPr>
          <p:nvPr/>
        </p:nvPicPr>
        <p:blipFill>
          <a:blip r:embed="rId2"/>
          <a:stretch>
            <a:fillRect/>
          </a:stretch>
        </p:blipFill>
        <p:spPr>
          <a:xfrm>
            <a:off x="838200" y="1759710"/>
            <a:ext cx="6421622" cy="4904121"/>
          </a:xfrm>
          <a:prstGeom prst="rect">
            <a:avLst/>
          </a:prstGeom>
        </p:spPr>
      </p:pic>
      <p:sp>
        <p:nvSpPr>
          <p:cNvPr id="7" name="Ovaal 6">
            <a:extLst>
              <a:ext uri="{FF2B5EF4-FFF2-40B4-BE49-F238E27FC236}">
                <a16:creationId xmlns:a16="http://schemas.microsoft.com/office/drawing/2014/main" id="{753316AB-9703-2F2B-A91B-7568056A1969}"/>
              </a:ext>
            </a:extLst>
          </p:cNvPr>
          <p:cNvSpPr/>
          <p:nvPr/>
        </p:nvSpPr>
        <p:spPr>
          <a:xfrm>
            <a:off x="688969" y="2211518"/>
            <a:ext cx="2241755" cy="1858297"/>
          </a:xfrm>
          <a:prstGeom prst="ellipse">
            <a:avLst/>
          </a:prstGeom>
          <a:noFill/>
          <a:ln w="28575">
            <a:solidFill>
              <a:srgbClr val="C32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tekst 15">
            <a:extLst>
              <a:ext uri="{FF2B5EF4-FFF2-40B4-BE49-F238E27FC236}">
                <a16:creationId xmlns:a16="http://schemas.microsoft.com/office/drawing/2014/main" id="{FC3A3353-E02D-2740-15E5-85E7F72FD1D2}"/>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Tree>
    <p:extLst>
      <p:ext uri="{BB962C8B-B14F-4D97-AF65-F5344CB8AC3E}">
        <p14:creationId xmlns:p14="http://schemas.microsoft.com/office/powerpoint/2010/main" val="4026233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p:txBody>
          <a:bodyPr>
            <a:normAutofit/>
          </a:bodyPr>
          <a:lstStyle/>
          <a:p>
            <a:r>
              <a:rPr lang="nl-NL"/>
              <a:t>Vind je weg op onze website: examens</a:t>
            </a:r>
          </a:p>
        </p:txBody>
      </p:sp>
      <p:pic>
        <p:nvPicPr>
          <p:cNvPr id="5" name="Afbeelding 4">
            <a:extLst>
              <a:ext uri="{FF2B5EF4-FFF2-40B4-BE49-F238E27FC236}">
                <a16:creationId xmlns:a16="http://schemas.microsoft.com/office/drawing/2014/main" id="{4314BF3E-8620-CE9D-3D9E-DD6EE6E9BCF7}"/>
              </a:ext>
            </a:extLst>
          </p:cNvPr>
          <p:cNvPicPr>
            <a:picLocks noChangeAspect="1"/>
          </p:cNvPicPr>
          <p:nvPr/>
        </p:nvPicPr>
        <p:blipFill>
          <a:blip r:embed="rId2"/>
          <a:stretch>
            <a:fillRect/>
          </a:stretch>
        </p:blipFill>
        <p:spPr>
          <a:xfrm>
            <a:off x="1345324" y="2272793"/>
            <a:ext cx="7182757" cy="3280884"/>
          </a:xfrm>
          <a:prstGeom prst="rect">
            <a:avLst/>
          </a:prstGeom>
        </p:spPr>
      </p:pic>
      <p:sp>
        <p:nvSpPr>
          <p:cNvPr id="4" name="Tijdelijke aanduiding voor tekst 5">
            <a:extLst>
              <a:ext uri="{FF2B5EF4-FFF2-40B4-BE49-F238E27FC236}">
                <a16:creationId xmlns:a16="http://schemas.microsoft.com/office/drawing/2014/main" id="{F805D2D3-3286-A7DF-678D-594DEBD029C6}"/>
              </a:ext>
            </a:extLst>
          </p:cNvPr>
          <p:cNvSpPr txBox="1">
            <a:spLocks/>
          </p:cNvSpPr>
          <p:nvPr/>
        </p:nvSpPr>
        <p:spPr>
          <a:xfrm>
            <a:off x="1576552" y="5068502"/>
            <a:ext cx="9270124" cy="5650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500">
                <a:solidFill>
                  <a:srgbClr val="0A0A0A"/>
                </a:solidFill>
                <a:latin typeface="Lato-regular"/>
              </a:rPr>
              <a:t>Deze zijn er in het Basisdeel op 4 niveaus.</a:t>
            </a:r>
            <a:endParaRPr lang="nl-NL" sz="2500"/>
          </a:p>
          <a:p>
            <a:pPr>
              <a:buFont typeface="Arial" panose="020B0604020202020204" pitchFamily="34" charset="0"/>
              <a:buNone/>
            </a:pPr>
            <a:endParaRPr lang="nl-NL"/>
          </a:p>
        </p:txBody>
      </p:sp>
      <p:sp>
        <p:nvSpPr>
          <p:cNvPr id="7" name="Tijdelijke aanduiding voor tekst 15">
            <a:extLst>
              <a:ext uri="{FF2B5EF4-FFF2-40B4-BE49-F238E27FC236}">
                <a16:creationId xmlns:a16="http://schemas.microsoft.com/office/drawing/2014/main" id="{8D68C4A1-AC15-3453-C257-4E386AC343B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Tree>
    <p:extLst>
      <p:ext uri="{BB962C8B-B14F-4D97-AF65-F5344CB8AC3E}">
        <p14:creationId xmlns:p14="http://schemas.microsoft.com/office/powerpoint/2010/main" val="3922852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p:txBody>
          <a:bodyPr>
            <a:normAutofit/>
          </a:bodyPr>
          <a:lstStyle/>
          <a:p>
            <a:r>
              <a:rPr lang="nl-NL"/>
              <a:t>Vind je weg op onze website: examens</a:t>
            </a:r>
          </a:p>
        </p:txBody>
      </p:sp>
      <p:pic>
        <p:nvPicPr>
          <p:cNvPr id="5" name="Afbeelding 4">
            <a:extLst>
              <a:ext uri="{FF2B5EF4-FFF2-40B4-BE49-F238E27FC236}">
                <a16:creationId xmlns:a16="http://schemas.microsoft.com/office/drawing/2014/main" id="{4314BF3E-8620-CE9D-3D9E-DD6EE6E9BCF7}"/>
              </a:ext>
            </a:extLst>
          </p:cNvPr>
          <p:cNvPicPr>
            <a:picLocks noChangeAspect="1"/>
          </p:cNvPicPr>
          <p:nvPr/>
        </p:nvPicPr>
        <p:blipFill>
          <a:blip r:embed="rId2"/>
          <a:stretch>
            <a:fillRect/>
          </a:stretch>
        </p:blipFill>
        <p:spPr>
          <a:xfrm>
            <a:off x="1576552" y="2352662"/>
            <a:ext cx="7182757" cy="3280884"/>
          </a:xfrm>
          <a:prstGeom prst="rect">
            <a:avLst/>
          </a:prstGeom>
        </p:spPr>
      </p:pic>
      <p:sp>
        <p:nvSpPr>
          <p:cNvPr id="4" name="Tijdelijke aanduiding voor tekst 5">
            <a:extLst>
              <a:ext uri="{FF2B5EF4-FFF2-40B4-BE49-F238E27FC236}">
                <a16:creationId xmlns:a16="http://schemas.microsoft.com/office/drawing/2014/main" id="{F805D2D3-3286-A7DF-678D-594DEBD029C6}"/>
              </a:ext>
            </a:extLst>
          </p:cNvPr>
          <p:cNvSpPr txBox="1">
            <a:spLocks/>
          </p:cNvSpPr>
          <p:nvPr/>
        </p:nvSpPr>
        <p:spPr>
          <a:xfrm>
            <a:off x="1576552" y="5068502"/>
            <a:ext cx="9270124" cy="5650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500">
                <a:solidFill>
                  <a:srgbClr val="0A0A0A"/>
                </a:solidFill>
                <a:latin typeface="Lato-regular"/>
              </a:rPr>
              <a:t>Klik bijv. op niveau 4</a:t>
            </a:r>
            <a:endParaRPr lang="nl-NL" sz="2500"/>
          </a:p>
          <a:p>
            <a:pPr>
              <a:buFont typeface="Arial" panose="020B0604020202020204" pitchFamily="34" charset="0"/>
              <a:buNone/>
            </a:pPr>
            <a:endParaRPr lang="nl-NL"/>
          </a:p>
        </p:txBody>
      </p:sp>
      <p:sp>
        <p:nvSpPr>
          <p:cNvPr id="7" name="Tijdelijke aanduiding voor tekst 15">
            <a:extLst>
              <a:ext uri="{FF2B5EF4-FFF2-40B4-BE49-F238E27FC236}">
                <a16:creationId xmlns:a16="http://schemas.microsoft.com/office/drawing/2014/main" id="{8D68C4A1-AC15-3453-C257-4E386AC343B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3" name="Ovaal 2">
            <a:extLst>
              <a:ext uri="{FF2B5EF4-FFF2-40B4-BE49-F238E27FC236}">
                <a16:creationId xmlns:a16="http://schemas.microsoft.com/office/drawing/2014/main" id="{499ED351-57C8-B7DF-5223-A8A780113139}"/>
              </a:ext>
            </a:extLst>
          </p:cNvPr>
          <p:cNvSpPr/>
          <p:nvPr/>
        </p:nvSpPr>
        <p:spPr>
          <a:xfrm>
            <a:off x="5923121" y="2389460"/>
            <a:ext cx="2604960" cy="2679042"/>
          </a:xfrm>
          <a:prstGeom prst="ellipse">
            <a:avLst/>
          </a:prstGeom>
          <a:noFill/>
          <a:ln w="28575">
            <a:solidFill>
              <a:srgbClr val="C32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73171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6906222" cy="483494"/>
          </a:xfrm>
        </p:spPr>
        <p:txBody>
          <a:bodyPr>
            <a:normAutofit fontScale="90000"/>
          </a:bodyPr>
          <a:lstStyle/>
          <a:p>
            <a:r>
              <a:rPr lang="en-US" sz="3000">
                <a:latin typeface="Verdana"/>
                <a:ea typeface="Verdana"/>
              </a:rPr>
              <a:t>B1-W1: </a:t>
            </a:r>
            <a:r>
              <a:rPr lang="en-US" sz="3000" err="1">
                <a:latin typeface="Verdana"/>
                <a:ea typeface="Verdana"/>
              </a:rPr>
              <a:t>Frontoffice</a:t>
            </a:r>
            <a:r>
              <a:rPr lang="en-US" sz="3000">
                <a:latin typeface="Verdana"/>
                <a:ea typeface="Verdana"/>
              </a:rPr>
              <a:t> </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Basisdeel</a:t>
            </a:r>
            <a:endParaRPr lang="nl-NL"/>
          </a:p>
        </p:txBody>
      </p:sp>
      <p:sp>
        <p:nvSpPr>
          <p:cNvPr id="11" name="Tekstvak 10">
            <a:extLst>
              <a:ext uri="{FF2B5EF4-FFF2-40B4-BE49-F238E27FC236}">
                <a16:creationId xmlns:a16="http://schemas.microsoft.com/office/drawing/2014/main" id="{5E370B0C-7A50-6976-9F33-58AEDE095980}"/>
              </a:ext>
            </a:extLst>
          </p:cNvPr>
          <p:cNvSpPr txBox="1"/>
          <p:nvPr/>
        </p:nvSpPr>
        <p:spPr>
          <a:xfrm>
            <a:off x="9738326" y="908537"/>
            <a:ext cx="2238522" cy="369332"/>
          </a:xfrm>
          <a:prstGeom prst="rect">
            <a:avLst/>
          </a:prstGeom>
          <a:noFill/>
        </p:spPr>
        <p:txBody>
          <a:bodyPr wrap="square">
            <a:spAutoFit/>
          </a:bodyPr>
          <a:lstStyle/>
          <a:p>
            <a:r>
              <a:rPr lang="nl-NL" sz="1800">
                <a:latin typeface="Verdana" panose="020B0604030504040204" pitchFamily="34" charset="0"/>
                <a:ea typeface="Verdana" panose="020B0604030504040204" pitchFamily="34" charset="0"/>
              </a:rPr>
              <a:t>(circa </a:t>
            </a:r>
            <a:r>
              <a:rPr lang="nl-NL" dirty="0">
                <a:latin typeface="Verdana" panose="020B0604030504040204" pitchFamily="34" charset="0"/>
                <a:ea typeface="Verdana" panose="020B0604030504040204" pitchFamily="34" charset="0"/>
              </a:rPr>
              <a:t>80</a:t>
            </a:r>
            <a:r>
              <a:rPr lang="nl-NL" sz="1800">
                <a:latin typeface="Verdana" panose="020B0604030504040204" pitchFamily="34" charset="0"/>
                <a:ea typeface="Verdana" panose="020B0604030504040204" pitchFamily="34" charset="0"/>
              </a:rPr>
              <a:t> klokuur)</a:t>
            </a:r>
            <a:endParaRPr lang="nl-NL">
              <a:latin typeface="Verdana" panose="020B0604030504040204" pitchFamily="34" charset="0"/>
              <a:ea typeface="Verdana" panose="020B0604030504040204" pitchFamily="34" charset="0"/>
            </a:endParaRPr>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20" name="Rechthoek: afgeronde hoeken 19">
            <a:extLst>
              <a:ext uri="{FF2B5EF4-FFF2-40B4-BE49-F238E27FC236}">
                <a16:creationId xmlns:a16="http://schemas.microsoft.com/office/drawing/2014/main" id="{C9F26219-69D7-0573-7DC9-5702BAC4A03B}"/>
              </a:ext>
            </a:extLst>
          </p:cNvPr>
          <p:cNvSpPr/>
          <p:nvPr/>
        </p:nvSpPr>
        <p:spPr>
          <a:xfrm>
            <a:off x="10776698" y="5064053"/>
            <a:ext cx="1200150" cy="728175"/>
          </a:xfrm>
          <a:prstGeom prst="roundRect">
            <a:avLst/>
          </a:prstGeom>
          <a:solidFill>
            <a:srgbClr val="0B96CE"/>
          </a:solidFill>
          <a:ln>
            <a:solidFill>
              <a:srgbClr val="0B96C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chemeClr val="bg1"/>
                </a:solidFill>
              </a:rPr>
              <a:t>Beroeps-module</a:t>
            </a:r>
          </a:p>
        </p:txBody>
      </p:sp>
      <p:sp>
        <p:nvSpPr>
          <p:cNvPr id="21" name="Rechthoek: afgeronde hoeken 20">
            <a:extLst>
              <a:ext uri="{FF2B5EF4-FFF2-40B4-BE49-F238E27FC236}">
                <a16:creationId xmlns:a16="http://schemas.microsoft.com/office/drawing/2014/main" id="{F1A8B3CD-E903-A2A4-83E6-58DE8A6C6A34}"/>
              </a:ext>
            </a:extLst>
          </p:cNvPr>
          <p:cNvSpPr/>
          <p:nvPr/>
        </p:nvSpPr>
        <p:spPr>
          <a:xfrm>
            <a:off x="10776698" y="5982732"/>
            <a:ext cx="1200150" cy="728175"/>
          </a:xfrm>
          <a:prstGeom prst="roundRect">
            <a:avLst/>
          </a:prstGeom>
          <a:solidFill>
            <a:srgbClr val="FFFFFF"/>
          </a:solidFill>
          <a:ln>
            <a:solidFill>
              <a:srgbClr val="0B96C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rgbClr val="0B96CE"/>
                </a:solidFill>
              </a:rPr>
              <a:t>Taak-module</a:t>
            </a:r>
          </a:p>
        </p:txBody>
      </p:sp>
      <p:pic>
        <p:nvPicPr>
          <p:cNvPr id="4" name="Picture 4">
            <a:extLst>
              <a:ext uri="{FF2B5EF4-FFF2-40B4-BE49-F238E27FC236}">
                <a16:creationId xmlns:a16="http://schemas.microsoft.com/office/drawing/2014/main" id="{44687620-41D7-34C1-03F5-451E23BAA18C}"/>
              </a:ext>
            </a:extLst>
          </p:cNvPr>
          <p:cNvPicPr>
            <a:picLocks noChangeAspect="1"/>
          </p:cNvPicPr>
          <p:nvPr/>
        </p:nvPicPr>
        <p:blipFill rotWithShape="1">
          <a:blip r:embed="rId3"/>
          <a:srcRect t="19501"/>
          <a:stretch/>
        </p:blipFill>
        <p:spPr>
          <a:xfrm>
            <a:off x="2402958" y="2126512"/>
            <a:ext cx="6419458" cy="4564594"/>
          </a:xfrm>
          <a:prstGeom prst="rect">
            <a:avLst/>
          </a:prstGeom>
        </p:spPr>
      </p:pic>
    </p:spTree>
    <p:extLst>
      <p:ext uri="{BB962C8B-B14F-4D97-AF65-F5344CB8AC3E}">
        <p14:creationId xmlns:p14="http://schemas.microsoft.com/office/powerpoint/2010/main" val="1176087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p:txBody>
          <a:bodyPr>
            <a:normAutofit/>
          </a:bodyPr>
          <a:lstStyle/>
          <a:p>
            <a:r>
              <a:rPr lang="nl-NL"/>
              <a:t>Vind je weg op onze website: examens</a:t>
            </a:r>
          </a:p>
        </p:txBody>
      </p:sp>
      <p:pic>
        <p:nvPicPr>
          <p:cNvPr id="8" name="Afbeelding 7">
            <a:extLst>
              <a:ext uri="{FF2B5EF4-FFF2-40B4-BE49-F238E27FC236}">
                <a16:creationId xmlns:a16="http://schemas.microsoft.com/office/drawing/2014/main" id="{F94C2480-85EC-D917-B8CC-0CBBC318568D}"/>
              </a:ext>
            </a:extLst>
          </p:cNvPr>
          <p:cNvPicPr>
            <a:picLocks noChangeAspect="1"/>
          </p:cNvPicPr>
          <p:nvPr/>
        </p:nvPicPr>
        <p:blipFill>
          <a:blip r:embed="rId2"/>
          <a:stretch>
            <a:fillRect/>
          </a:stretch>
        </p:blipFill>
        <p:spPr>
          <a:xfrm>
            <a:off x="609753" y="1747233"/>
            <a:ext cx="6697010" cy="4887007"/>
          </a:xfrm>
          <a:prstGeom prst="rect">
            <a:avLst/>
          </a:prstGeom>
        </p:spPr>
      </p:pic>
      <p:sp>
        <p:nvSpPr>
          <p:cNvPr id="4" name="Tijdelijke aanduiding voor tekst 15">
            <a:extLst>
              <a:ext uri="{FF2B5EF4-FFF2-40B4-BE49-F238E27FC236}">
                <a16:creationId xmlns:a16="http://schemas.microsoft.com/office/drawing/2014/main" id="{A1A9EA5A-76FA-57BA-2B4E-7110E24FD87D}"/>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5" name="Tijdelijke aanduiding voor tekst 5">
            <a:extLst>
              <a:ext uri="{FF2B5EF4-FFF2-40B4-BE49-F238E27FC236}">
                <a16:creationId xmlns:a16="http://schemas.microsoft.com/office/drawing/2014/main" id="{35AFD1CC-3573-19C2-1CD1-9C0E194BF931}"/>
              </a:ext>
            </a:extLst>
          </p:cNvPr>
          <p:cNvSpPr txBox="1">
            <a:spLocks/>
          </p:cNvSpPr>
          <p:nvPr/>
        </p:nvSpPr>
        <p:spPr>
          <a:xfrm>
            <a:off x="7777502" y="2514295"/>
            <a:ext cx="3804745" cy="36657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500" dirty="0">
                <a:solidFill>
                  <a:srgbClr val="0A0A0A"/>
                </a:solidFill>
                <a:latin typeface="Lato-regular"/>
              </a:rPr>
              <a:t>Dan zie je daar:</a:t>
            </a:r>
          </a:p>
          <a:p>
            <a:r>
              <a:rPr lang="nl-NL" sz="2500" dirty="0">
                <a:solidFill>
                  <a:srgbClr val="0A0A0A"/>
                </a:solidFill>
                <a:latin typeface="Lato-regular"/>
              </a:rPr>
              <a:t>De 4 examenvormen</a:t>
            </a:r>
          </a:p>
          <a:p>
            <a:r>
              <a:rPr lang="nl-NL" sz="2500" dirty="0">
                <a:solidFill>
                  <a:srgbClr val="0A0A0A"/>
                </a:solidFill>
                <a:latin typeface="Lato-regular"/>
              </a:rPr>
              <a:t>Vaardigheidsexamens</a:t>
            </a:r>
            <a:endParaRPr lang="nl-NL" sz="2500" dirty="0"/>
          </a:p>
          <a:p>
            <a:pPr>
              <a:buFont typeface="Arial" panose="020B0604020202020204" pitchFamily="34" charset="0"/>
              <a:buNone/>
            </a:pPr>
            <a:endParaRPr lang="nl-NL" dirty="0"/>
          </a:p>
        </p:txBody>
      </p:sp>
    </p:spTree>
    <p:extLst>
      <p:ext uri="{BB962C8B-B14F-4D97-AF65-F5344CB8AC3E}">
        <p14:creationId xmlns:p14="http://schemas.microsoft.com/office/powerpoint/2010/main" val="2322768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23C07F-F050-674E-BD9E-B483640ADAC3}"/>
              </a:ext>
            </a:extLst>
          </p:cNvPr>
          <p:cNvSpPr txBox="1">
            <a:spLocks/>
          </p:cNvSpPr>
          <p:nvPr/>
        </p:nvSpPr>
        <p:spPr>
          <a:xfrm>
            <a:off x="396765" y="225147"/>
            <a:ext cx="10515600" cy="715529"/>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3600" b="1" i="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Vind je weg op onze website: </a:t>
            </a:r>
            <a:br>
              <a:rPr lang="nl-NL"/>
            </a:br>
            <a:r>
              <a:rPr lang="nl-NL"/>
              <a:t>leermiddelen Basisdeel</a:t>
            </a:r>
            <a:endParaRPr lang="en-US"/>
          </a:p>
        </p:txBody>
      </p:sp>
      <p:sp>
        <p:nvSpPr>
          <p:cNvPr id="12" name="Tijdelijke aanduiding voor tekst 5">
            <a:extLst>
              <a:ext uri="{FF2B5EF4-FFF2-40B4-BE49-F238E27FC236}">
                <a16:creationId xmlns:a16="http://schemas.microsoft.com/office/drawing/2014/main" id="{91806A17-1B14-369C-9F2F-05C2DF919F4C}"/>
              </a:ext>
            </a:extLst>
          </p:cNvPr>
          <p:cNvSpPr txBox="1">
            <a:spLocks/>
          </p:cNvSpPr>
          <p:nvPr/>
        </p:nvSpPr>
        <p:spPr>
          <a:xfrm>
            <a:off x="396765" y="2294821"/>
            <a:ext cx="5257801" cy="36225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500">
                <a:solidFill>
                  <a:srgbClr val="0A0A0A"/>
                </a:solidFill>
                <a:latin typeface="Lato-regular"/>
              </a:rPr>
              <a:t>			</a:t>
            </a:r>
            <a:endParaRPr lang="nl-NL" sz="2500"/>
          </a:p>
          <a:p>
            <a:pPr marL="0" indent="0">
              <a:buNone/>
            </a:pPr>
            <a:r>
              <a:rPr lang="nl-NL" sz="2500"/>
              <a:t>Terug naar start maar weer</a:t>
            </a:r>
          </a:p>
          <a:p>
            <a:pPr marL="0" indent="0">
              <a:buNone/>
            </a:pPr>
            <a:endParaRPr lang="nl-NL" sz="2500"/>
          </a:p>
          <a:p>
            <a:pPr marL="0" indent="0">
              <a:buNone/>
            </a:pPr>
            <a:r>
              <a:rPr lang="nl-NL" sz="2500"/>
              <a:t>Tegel Examenvoorbereiding</a:t>
            </a:r>
          </a:p>
          <a:p>
            <a:pPr>
              <a:buFont typeface="Arial" panose="020B0604020202020204" pitchFamily="34" charset="0"/>
              <a:buNone/>
            </a:pPr>
            <a:endParaRPr lang="nl-NL"/>
          </a:p>
        </p:txBody>
      </p:sp>
      <p:pic>
        <p:nvPicPr>
          <p:cNvPr id="2" name="Afbeelding 1">
            <a:extLst>
              <a:ext uri="{FF2B5EF4-FFF2-40B4-BE49-F238E27FC236}">
                <a16:creationId xmlns:a16="http://schemas.microsoft.com/office/drawing/2014/main" id="{756008EA-5138-356F-320B-1E9959D8A297}"/>
              </a:ext>
            </a:extLst>
          </p:cNvPr>
          <p:cNvPicPr>
            <a:picLocks noChangeAspect="1"/>
          </p:cNvPicPr>
          <p:nvPr/>
        </p:nvPicPr>
        <p:blipFill>
          <a:blip r:embed="rId2"/>
          <a:stretch>
            <a:fillRect/>
          </a:stretch>
        </p:blipFill>
        <p:spPr>
          <a:xfrm>
            <a:off x="6273395" y="1279806"/>
            <a:ext cx="5532900" cy="5178405"/>
          </a:xfrm>
          <a:prstGeom prst="rect">
            <a:avLst/>
          </a:prstGeom>
        </p:spPr>
      </p:pic>
      <p:sp>
        <p:nvSpPr>
          <p:cNvPr id="5" name="Ovaal 4">
            <a:extLst>
              <a:ext uri="{FF2B5EF4-FFF2-40B4-BE49-F238E27FC236}">
                <a16:creationId xmlns:a16="http://schemas.microsoft.com/office/drawing/2014/main" id="{1E9B0BC5-2B10-BB25-1C7E-EE18C5C873D4}"/>
              </a:ext>
            </a:extLst>
          </p:cNvPr>
          <p:cNvSpPr/>
          <p:nvPr/>
        </p:nvSpPr>
        <p:spPr>
          <a:xfrm>
            <a:off x="9429159" y="2835200"/>
            <a:ext cx="2653181" cy="189708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15">
            <a:extLst>
              <a:ext uri="{FF2B5EF4-FFF2-40B4-BE49-F238E27FC236}">
                <a16:creationId xmlns:a16="http://schemas.microsoft.com/office/drawing/2014/main" id="{A4B01817-9883-D93C-BACC-45A876885440}"/>
              </a:ext>
            </a:extLst>
          </p:cNvPr>
          <p:cNvSpPr txBox="1">
            <a:spLocks/>
          </p:cNvSpPr>
          <p:nvPr/>
        </p:nvSpPr>
        <p:spPr>
          <a:xfrm>
            <a:off x="9312167" y="467667"/>
            <a:ext cx="2522574" cy="341630"/>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 voorbereiding</a:t>
            </a:r>
          </a:p>
        </p:txBody>
      </p:sp>
    </p:spTree>
    <p:extLst>
      <p:ext uri="{BB962C8B-B14F-4D97-AF65-F5344CB8AC3E}">
        <p14:creationId xmlns:p14="http://schemas.microsoft.com/office/powerpoint/2010/main" val="3312230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a:xfrm>
            <a:off x="441435" y="816388"/>
            <a:ext cx="11540358" cy="715529"/>
          </a:xfrm>
        </p:spPr>
        <p:txBody>
          <a:bodyPr>
            <a:normAutofit/>
          </a:bodyPr>
          <a:lstStyle/>
          <a:p>
            <a:r>
              <a:rPr lang="nl-NL" sz="3000"/>
              <a:t>Vind je weg op onze website: examenvoorbereiding</a:t>
            </a:r>
          </a:p>
        </p:txBody>
      </p:sp>
      <p:pic>
        <p:nvPicPr>
          <p:cNvPr id="6" name="Afbeelding 5">
            <a:extLst>
              <a:ext uri="{FF2B5EF4-FFF2-40B4-BE49-F238E27FC236}">
                <a16:creationId xmlns:a16="http://schemas.microsoft.com/office/drawing/2014/main" id="{9D3F4724-A374-69D0-0615-88BBF475B352}"/>
              </a:ext>
            </a:extLst>
          </p:cNvPr>
          <p:cNvPicPr>
            <a:picLocks noChangeAspect="1"/>
          </p:cNvPicPr>
          <p:nvPr/>
        </p:nvPicPr>
        <p:blipFill rotWithShape="1">
          <a:blip r:embed="rId2"/>
          <a:srcRect r="29290" b="21483"/>
          <a:stretch/>
        </p:blipFill>
        <p:spPr>
          <a:xfrm>
            <a:off x="711003" y="2632052"/>
            <a:ext cx="6300952" cy="3622503"/>
          </a:xfrm>
          <a:prstGeom prst="rect">
            <a:avLst/>
          </a:prstGeom>
        </p:spPr>
      </p:pic>
      <p:sp>
        <p:nvSpPr>
          <p:cNvPr id="7" name="Ovaal 6">
            <a:extLst>
              <a:ext uri="{FF2B5EF4-FFF2-40B4-BE49-F238E27FC236}">
                <a16:creationId xmlns:a16="http://schemas.microsoft.com/office/drawing/2014/main" id="{753316AB-9703-2F2B-A91B-7568056A1969}"/>
              </a:ext>
            </a:extLst>
          </p:cNvPr>
          <p:cNvSpPr/>
          <p:nvPr/>
        </p:nvSpPr>
        <p:spPr>
          <a:xfrm>
            <a:off x="711003" y="2632052"/>
            <a:ext cx="2241755" cy="1858297"/>
          </a:xfrm>
          <a:prstGeom prst="ellipse">
            <a:avLst/>
          </a:prstGeom>
          <a:noFill/>
          <a:ln w="28575">
            <a:solidFill>
              <a:srgbClr val="C32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tekst 5">
            <a:extLst>
              <a:ext uri="{FF2B5EF4-FFF2-40B4-BE49-F238E27FC236}">
                <a16:creationId xmlns:a16="http://schemas.microsoft.com/office/drawing/2014/main" id="{3EB72612-9971-03F8-98CD-2FF7FA997D7A}"/>
              </a:ext>
            </a:extLst>
          </p:cNvPr>
          <p:cNvSpPr txBox="1">
            <a:spLocks/>
          </p:cNvSpPr>
          <p:nvPr/>
        </p:nvSpPr>
        <p:spPr>
          <a:xfrm>
            <a:off x="7357243" y="3561200"/>
            <a:ext cx="5257801" cy="36225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500">
                <a:solidFill>
                  <a:srgbClr val="0A0A0A"/>
                </a:solidFill>
                <a:latin typeface="Lato-regular"/>
              </a:rPr>
              <a:t>Hier vind je o.a. proeftoetsen</a:t>
            </a:r>
            <a:endParaRPr lang="nl-NL" sz="2500"/>
          </a:p>
          <a:p>
            <a:pPr>
              <a:buFont typeface="Arial" panose="020B0604020202020204" pitchFamily="34" charset="0"/>
              <a:buNone/>
            </a:pPr>
            <a:endParaRPr lang="nl-NL"/>
          </a:p>
        </p:txBody>
      </p:sp>
      <p:sp>
        <p:nvSpPr>
          <p:cNvPr id="5" name="Tijdelijke aanduiding voor tekst 15">
            <a:extLst>
              <a:ext uri="{FF2B5EF4-FFF2-40B4-BE49-F238E27FC236}">
                <a16:creationId xmlns:a16="http://schemas.microsoft.com/office/drawing/2014/main" id="{83C969FD-B4CD-55F9-0EE3-6DD19FDA962E}"/>
              </a:ext>
            </a:extLst>
          </p:cNvPr>
          <p:cNvSpPr txBox="1">
            <a:spLocks/>
          </p:cNvSpPr>
          <p:nvPr/>
        </p:nvSpPr>
        <p:spPr>
          <a:xfrm>
            <a:off x="9364719" y="341543"/>
            <a:ext cx="2522574" cy="341630"/>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 voorbereiding</a:t>
            </a:r>
          </a:p>
        </p:txBody>
      </p:sp>
    </p:spTree>
    <p:extLst>
      <p:ext uri="{BB962C8B-B14F-4D97-AF65-F5344CB8AC3E}">
        <p14:creationId xmlns:p14="http://schemas.microsoft.com/office/powerpoint/2010/main" val="4078422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7A3BE56-D3AE-51D2-67DF-F97EF18DE61B}"/>
              </a:ext>
            </a:extLst>
          </p:cNvPr>
          <p:cNvPicPr>
            <a:picLocks noChangeAspect="1"/>
          </p:cNvPicPr>
          <p:nvPr/>
        </p:nvPicPr>
        <p:blipFill>
          <a:blip r:embed="rId2"/>
          <a:stretch>
            <a:fillRect/>
          </a:stretch>
        </p:blipFill>
        <p:spPr>
          <a:xfrm>
            <a:off x="2079734" y="2049921"/>
            <a:ext cx="8032531" cy="2758158"/>
          </a:xfrm>
          <a:prstGeom prst="rect">
            <a:avLst/>
          </a:prstGeom>
        </p:spPr>
      </p:pic>
      <p:sp>
        <p:nvSpPr>
          <p:cNvPr id="4" name="Tijdelijke aanduiding voor tekst 5">
            <a:extLst>
              <a:ext uri="{FF2B5EF4-FFF2-40B4-BE49-F238E27FC236}">
                <a16:creationId xmlns:a16="http://schemas.microsoft.com/office/drawing/2014/main" id="{6185E59B-BC05-FFC9-62A4-B6EC67703DB5}"/>
              </a:ext>
            </a:extLst>
          </p:cNvPr>
          <p:cNvSpPr txBox="1">
            <a:spLocks/>
          </p:cNvSpPr>
          <p:nvPr/>
        </p:nvSpPr>
        <p:spPr>
          <a:xfrm>
            <a:off x="1576552" y="5068502"/>
            <a:ext cx="9270124" cy="5650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500">
                <a:solidFill>
                  <a:srgbClr val="0A0A0A"/>
                </a:solidFill>
                <a:latin typeface="Lato-regular"/>
              </a:rPr>
              <a:t>Deze zijn er in het Basisdeel, net als de examens, op 4 niveaus.</a:t>
            </a:r>
            <a:endParaRPr lang="nl-NL" sz="2500"/>
          </a:p>
          <a:p>
            <a:pPr>
              <a:buFont typeface="Arial" panose="020B0604020202020204" pitchFamily="34" charset="0"/>
              <a:buNone/>
            </a:pPr>
            <a:endParaRPr lang="nl-NL"/>
          </a:p>
        </p:txBody>
      </p:sp>
      <p:sp>
        <p:nvSpPr>
          <p:cNvPr id="9" name="Titel 1">
            <a:extLst>
              <a:ext uri="{FF2B5EF4-FFF2-40B4-BE49-F238E27FC236}">
                <a16:creationId xmlns:a16="http://schemas.microsoft.com/office/drawing/2014/main" id="{3D319150-C9F0-EC11-CE6F-A64F442D0C77}"/>
              </a:ext>
            </a:extLst>
          </p:cNvPr>
          <p:cNvSpPr>
            <a:spLocks noGrp="1"/>
          </p:cNvSpPr>
          <p:nvPr>
            <p:ph type="title"/>
          </p:nvPr>
        </p:nvSpPr>
        <p:spPr>
          <a:xfrm>
            <a:off x="441435" y="816388"/>
            <a:ext cx="11540358" cy="715529"/>
          </a:xfrm>
        </p:spPr>
        <p:txBody>
          <a:bodyPr>
            <a:normAutofit/>
          </a:bodyPr>
          <a:lstStyle/>
          <a:p>
            <a:r>
              <a:rPr lang="nl-NL" sz="3000"/>
              <a:t>Vind je weg op onze website: examenvoorbereiding</a:t>
            </a:r>
          </a:p>
        </p:txBody>
      </p:sp>
      <p:sp>
        <p:nvSpPr>
          <p:cNvPr id="10" name="Tijdelijke aanduiding voor tekst 15">
            <a:extLst>
              <a:ext uri="{FF2B5EF4-FFF2-40B4-BE49-F238E27FC236}">
                <a16:creationId xmlns:a16="http://schemas.microsoft.com/office/drawing/2014/main" id="{75CB3428-902B-4AB6-054D-457F566C4594}"/>
              </a:ext>
            </a:extLst>
          </p:cNvPr>
          <p:cNvSpPr txBox="1">
            <a:spLocks/>
          </p:cNvSpPr>
          <p:nvPr/>
        </p:nvSpPr>
        <p:spPr>
          <a:xfrm>
            <a:off x="9312167" y="467667"/>
            <a:ext cx="2522574" cy="341630"/>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 voorbereiding</a:t>
            </a:r>
          </a:p>
        </p:txBody>
      </p:sp>
    </p:spTree>
    <p:extLst>
      <p:ext uri="{BB962C8B-B14F-4D97-AF65-F5344CB8AC3E}">
        <p14:creationId xmlns:p14="http://schemas.microsoft.com/office/powerpoint/2010/main" val="1135636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7436146" cy="483494"/>
          </a:xfrm>
        </p:spPr>
        <p:txBody>
          <a:bodyPr>
            <a:normAutofit fontScale="90000"/>
          </a:bodyPr>
          <a:lstStyle/>
          <a:p>
            <a:r>
              <a:rPr lang="en-US" sz="3000">
                <a:latin typeface="Verdana"/>
                <a:ea typeface="Verdana"/>
              </a:rPr>
              <a:t>B1-W2: </a:t>
            </a:r>
            <a:r>
              <a:rPr lang="nl-NL" sz="3200">
                <a:latin typeface="Verdana"/>
                <a:ea typeface="Verdana"/>
              </a:rPr>
              <a:t>Zakelijke communicatie</a:t>
            </a:r>
            <a:r>
              <a:rPr lang="en-US" sz="3000">
                <a:latin typeface="Verdana"/>
                <a:ea typeface="Verdana"/>
              </a:rPr>
              <a:t> </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Basisdeel</a:t>
            </a:r>
            <a:endParaRPr lang="nl-NL"/>
          </a:p>
        </p:txBody>
      </p:sp>
      <p:sp>
        <p:nvSpPr>
          <p:cNvPr id="11" name="Tekstvak 10">
            <a:extLst>
              <a:ext uri="{FF2B5EF4-FFF2-40B4-BE49-F238E27FC236}">
                <a16:creationId xmlns:a16="http://schemas.microsoft.com/office/drawing/2014/main" id="{5E370B0C-7A50-6976-9F33-58AEDE095980}"/>
              </a:ext>
            </a:extLst>
          </p:cNvPr>
          <p:cNvSpPr txBox="1"/>
          <p:nvPr/>
        </p:nvSpPr>
        <p:spPr>
          <a:xfrm>
            <a:off x="9738326" y="908537"/>
            <a:ext cx="2238522" cy="369332"/>
          </a:xfrm>
          <a:prstGeom prst="rect">
            <a:avLst/>
          </a:prstGeom>
          <a:noFill/>
        </p:spPr>
        <p:txBody>
          <a:bodyPr wrap="square">
            <a:spAutoFit/>
          </a:bodyPr>
          <a:lstStyle/>
          <a:p>
            <a:r>
              <a:rPr lang="nl-NL" sz="1800">
                <a:latin typeface="Verdana" panose="020B0604030504040204" pitchFamily="34" charset="0"/>
                <a:ea typeface="Verdana" panose="020B0604030504040204" pitchFamily="34" charset="0"/>
              </a:rPr>
              <a:t>(circa </a:t>
            </a:r>
            <a:r>
              <a:rPr lang="nl-NL" sz="1800" dirty="0">
                <a:latin typeface="Verdana" panose="020B0604030504040204" pitchFamily="34" charset="0"/>
                <a:ea typeface="Verdana" panose="020B0604030504040204" pitchFamily="34" charset="0"/>
              </a:rPr>
              <a:t>4</a:t>
            </a:r>
            <a:r>
              <a:rPr lang="nl-NL" dirty="0">
                <a:latin typeface="Verdana" panose="020B0604030504040204" pitchFamily="34" charset="0"/>
                <a:ea typeface="Verdana" panose="020B0604030504040204" pitchFamily="34" charset="0"/>
              </a:rPr>
              <a:t>5</a:t>
            </a:r>
            <a:r>
              <a:rPr lang="nl-NL" sz="1800">
                <a:latin typeface="Verdana" panose="020B0604030504040204" pitchFamily="34" charset="0"/>
                <a:ea typeface="Verdana" panose="020B0604030504040204" pitchFamily="34" charset="0"/>
              </a:rPr>
              <a:t> klokuur)</a:t>
            </a:r>
            <a:endParaRPr lang="nl-NL">
              <a:latin typeface="Verdana" panose="020B0604030504040204" pitchFamily="34" charset="0"/>
              <a:ea typeface="Verdana" panose="020B0604030504040204" pitchFamily="34" charset="0"/>
            </a:endParaRPr>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6" name="Rechthoek: afgeronde hoeken 5">
            <a:extLst>
              <a:ext uri="{FF2B5EF4-FFF2-40B4-BE49-F238E27FC236}">
                <a16:creationId xmlns:a16="http://schemas.microsoft.com/office/drawing/2014/main" id="{78E26736-55CF-97AE-E3A5-3AB782E14F62}"/>
              </a:ext>
            </a:extLst>
          </p:cNvPr>
          <p:cNvSpPr/>
          <p:nvPr/>
        </p:nvSpPr>
        <p:spPr>
          <a:xfrm>
            <a:off x="10776698" y="5030154"/>
            <a:ext cx="1200150" cy="728175"/>
          </a:xfrm>
          <a:prstGeom prst="roundRect">
            <a:avLst/>
          </a:prstGeom>
          <a:solidFill>
            <a:srgbClr val="0B96CE"/>
          </a:solidFill>
          <a:ln>
            <a:solidFill>
              <a:srgbClr val="0B96C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chemeClr val="bg1"/>
                </a:solidFill>
              </a:rPr>
              <a:t>Beroeps-module</a:t>
            </a:r>
          </a:p>
        </p:txBody>
      </p:sp>
      <p:sp>
        <p:nvSpPr>
          <p:cNvPr id="8" name="Rechthoek: afgeronde hoeken 7">
            <a:extLst>
              <a:ext uri="{FF2B5EF4-FFF2-40B4-BE49-F238E27FC236}">
                <a16:creationId xmlns:a16="http://schemas.microsoft.com/office/drawing/2014/main" id="{8B1114C4-3BFA-F90C-CC49-DE0DC59BC644}"/>
              </a:ext>
            </a:extLst>
          </p:cNvPr>
          <p:cNvSpPr/>
          <p:nvPr/>
        </p:nvSpPr>
        <p:spPr>
          <a:xfrm>
            <a:off x="10776698" y="5982732"/>
            <a:ext cx="1200150" cy="728175"/>
          </a:xfrm>
          <a:prstGeom prst="roundRect">
            <a:avLst/>
          </a:prstGeom>
          <a:solidFill>
            <a:srgbClr val="FFFFFF"/>
          </a:solidFill>
          <a:ln>
            <a:solidFill>
              <a:srgbClr val="0B96C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rgbClr val="0B96CE"/>
                </a:solidFill>
              </a:rPr>
              <a:t>Taak-module</a:t>
            </a:r>
          </a:p>
        </p:txBody>
      </p:sp>
      <p:pic>
        <p:nvPicPr>
          <p:cNvPr id="10" name="Afbeelding 9">
            <a:extLst>
              <a:ext uri="{FF2B5EF4-FFF2-40B4-BE49-F238E27FC236}">
                <a16:creationId xmlns:a16="http://schemas.microsoft.com/office/drawing/2014/main" id="{1072E791-AE6E-55E3-6668-0A9C143C57E1}"/>
              </a:ext>
            </a:extLst>
          </p:cNvPr>
          <p:cNvPicPr>
            <a:picLocks noChangeAspect="1"/>
          </p:cNvPicPr>
          <p:nvPr/>
        </p:nvPicPr>
        <p:blipFill rotWithShape="1">
          <a:blip r:embed="rId3"/>
          <a:srcRect t="24215"/>
          <a:stretch/>
        </p:blipFill>
        <p:spPr>
          <a:xfrm>
            <a:off x="1172616" y="1755051"/>
            <a:ext cx="8386520" cy="5197332"/>
          </a:xfrm>
          <a:prstGeom prst="rect">
            <a:avLst/>
          </a:prstGeom>
        </p:spPr>
      </p:pic>
    </p:spTree>
    <p:extLst>
      <p:ext uri="{BB962C8B-B14F-4D97-AF65-F5344CB8AC3E}">
        <p14:creationId xmlns:p14="http://schemas.microsoft.com/office/powerpoint/2010/main" val="3609505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7918944" cy="483494"/>
          </a:xfrm>
        </p:spPr>
        <p:txBody>
          <a:bodyPr>
            <a:normAutofit fontScale="90000"/>
          </a:bodyPr>
          <a:lstStyle/>
          <a:p>
            <a:r>
              <a:rPr lang="en-US" sz="3000">
                <a:latin typeface="Verdana"/>
                <a:ea typeface="Verdana"/>
              </a:rPr>
              <a:t>B1-W3: </a:t>
            </a:r>
            <a:r>
              <a:rPr lang="nl-NL" sz="3200">
                <a:latin typeface="Verdana"/>
                <a:ea typeface="Verdana"/>
              </a:rPr>
              <a:t>Gegevensverwerking</a:t>
            </a:r>
            <a:r>
              <a:rPr lang="nl-NL" sz="3200"/>
              <a:t> </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Basisdeel</a:t>
            </a:r>
            <a:endParaRPr lang="nl-NL"/>
          </a:p>
        </p:txBody>
      </p:sp>
      <p:sp>
        <p:nvSpPr>
          <p:cNvPr id="11" name="Tekstvak 10">
            <a:extLst>
              <a:ext uri="{FF2B5EF4-FFF2-40B4-BE49-F238E27FC236}">
                <a16:creationId xmlns:a16="http://schemas.microsoft.com/office/drawing/2014/main" id="{5E370B0C-7A50-6976-9F33-58AEDE095980}"/>
              </a:ext>
            </a:extLst>
          </p:cNvPr>
          <p:cNvSpPr txBox="1"/>
          <p:nvPr/>
        </p:nvSpPr>
        <p:spPr>
          <a:xfrm>
            <a:off x="9738326" y="908537"/>
            <a:ext cx="2238522" cy="369332"/>
          </a:xfrm>
          <a:prstGeom prst="rect">
            <a:avLst/>
          </a:prstGeom>
          <a:noFill/>
        </p:spPr>
        <p:txBody>
          <a:bodyPr wrap="square">
            <a:spAutoFit/>
          </a:bodyPr>
          <a:lstStyle/>
          <a:p>
            <a:r>
              <a:rPr lang="nl-NL" sz="1800">
                <a:latin typeface="Verdana" panose="020B0604030504040204" pitchFamily="34" charset="0"/>
                <a:ea typeface="Verdana" panose="020B0604030504040204" pitchFamily="34" charset="0"/>
              </a:rPr>
              <a:t>(circa </a:t>
            </a:r>
            <a:r>
              <a:rPr lang="nl-NL" sz="1800" dirty="0">
                <a:latin typeface="Verdana" panose="020B0604030504040204" pitchFamily="34" charset="0"/>
                <a:ea typeface="Verdana" panose="020B0604030504040204" pitchFamily="34" charset="0"/>
              </a:rPr>
              <a:t>5</a:t>
            </a:r>
            <a:r>
              <a:rPr lang="nl-NL" dirty="0">
                <a:latin typeface="Verdana" panose="020B0604030504040204" pitchFamily="34" charset="0"/>
                <a:ea typeface="Verdana" panose="020B0604030504040204" pitchFamily="34" charset="0"/>
              </a:rPr>
              <a:t>5</a:t>
            </a:r>
            <a:r>
              <a:rPr lang="nl-NL" sz="1800">
                <a:latin typeface="Verdana" panose="020B0604030504040204" pitchFamily="34" charset="0"/>
                <a:ea typeface="Verdana" panose="020B0604030504040204" pitchFamily="34" charset="0"/>
              </a:rPr>
              <a:t> klokuur)</a:t>
            </a:r>
            <a:endParaRPr lang="nl-NL">
              <a:latin typeface="Verdana" panose="020B0604030504040204" pitchFamily="34" charset="0"/>
              <a:ea typeface="Verdana" panose="020B0604030504040204" pitchFamily="34" charset="0"/>
            </a:endParaRPr>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4" name="Rechthoek: afgeronde hoeken 3">
            <a:extLst>
              <a:ext uri="{FF2B5EF4-FFF2-40B4-BE49-F238E27FC236}">
                <a16:creationId xmlns:a16="http://schemas.microsoft.com/office/drawing/2014/main" id="{DAE1709A-4F84-5789-68B4-9950342BFFC1}"/>
              </a:ext>
            </a:extLst>
          </p:cNvPr>
          <p:cNvSpPr/>
          <p:nvPr/>
        </p:nvSpPr>
        <p:spPr>
          <a:xfrm>
            <a:off x="10776698" y="5030154"/>
            <a:ext cx="1200150" cy="728175"/>
          </a:xfrm>
          <a:prstGeom prst="roundRect">
            <a:avLst/>
          </a:prstGeom>
          <a:solidFill>
            <a:srgbClr val="0B96CE"/>
          </a:solidFill>
          <a:ln>
            <a:solidFill>
              <a:srgbClr val="0B96C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chemeClr val="bg1"/>
                </a:solidFill>
              </a:rPr>
              <a:t>Beroeps-module</a:t>
            </a:r>
          </a:p>
        </p:txBody>
      </p:sp>
      <p:sp>
        <p:nvSpPr>
          <p:cNvPr id="5" name="Rechthoek: afgeronde hoeken 4">
            <a:extLst>
              <a:ext uri="{FF2B5EF4-FFF2-40B4-BE49-F238E27FC236}">
                <a16:creationId xmlns:a16="http://schemas.microsoft.com/office/drawing/2014/main" id="{D14F2604-69E7-B00F-33C1-6FF24B2E668B}"/>
              </a:ext>
            </a:extLst>
          </p:cNvPr>
          <p:cNvSpPr/>
          <p:nvPr/>
        </p:nvSpPr>
        <p:spPr>
          <a:xfrm>
            <a:off x="10776698" y="5982732"/>
            <a:ext cx="1200150" cy="728175"/>
          </a:xfrm>
          <a:prstGeom prst="roundRect">
            <a:avLst/>
          </a:prstGeom>
          <a:solidFill>
            <a:srgbClr val="FFFFFF"/>
          </a:solidFill>
          <a:ln>
            <a:solidFill>
              <a:srgbClr val="0B96C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rgbClr val="0B96CE"/>
                </a:solidFill>
              </a:rPr>
              <a:t>Taak-module</a:t>
            </a:r>
          </a:p>
        </p:txBody>
      </p:sp>
      <p:pic>
        <p:nvPicPr>
          <p:cNvPr id="9" name="Afbeelding 8">
            <a:extLst>
              <a:ext uri="{FF2B5EF4-FFF2-40B4-BE49-F238E27FC236}">
                <a16:creationId xmlns:a16="http://schemas.microsoft.com/office/drawing/2014/main" id="{1CA84976-98CF-63B1-92A6-6677ADE885AF}"/>
              </a:ext>
            </a:extLst>
          </p:cNvPr>
          <p:cNvPicPr>
            <a:picLocks noChangeAspect="1"/>
          </p:cNvPicPr>
          <p:nvPr/>
        </p:nvPicPr>
        <p:blipFill rotWithShape="1">
          <a:blip r:embed="rId3"/>
          <a:srcRect t="23142"/>
          <a:stretch/>
        </p:blipFill>
        <p:spPr>
          <a:xfrm>
            <a:off x="1890867" y="1587062"/>
            <a:ext cx="8410265" cy="5270938"/>
          </a:xfrm>
          <a:prstGeom prst="rect">
            <a:avLst/>
          </a:prstGeom>
        </p:spPr>
      </p:pic>
    </p:spTree>
    <p:extLst>
      <p:ext uri="{BB962C8B-B14F-4D97-AF65-F5344CB8AC3E}">
        <p14:creationId xmlns:p14="http://schemas.microsoft.com/office/powerpoint/2010/main" val="216130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8933546" cy="483494"/>
          </a:xfrm>
        </p:spPr>
        <p:txBody>
          <a:bodyPr>
            <a:normAutofit fontScale="90000"/>
          </a:bodyPr>
          <a:lstStyle/>
          <a:p>
            <a:r>
              <a:rPr lang="en-US" sz="3000">
                <a:latin typeface="Verdana"/>
                <a:ea typeface="Verdana"/>
              </a:rPr>
              <a:t>B1-W4</a:t>
            </a:r>
            <a:r>
              <a:rPr lang="en-US" sz="1800">
                <a:latin typeface="Verdana"/>
                <a:ea typeface="Verdana"/>
              </a:rPr>
              <a:t>: </a:t>
            </a:r>
            <a:r>
              <a:rPr lang="nl-NL" sz="3000"/>
              <a:t>Werken in een organisatie</a:t>
            </a:r>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Basisdeel</a:t>
            </a:r>
            <a:endParaRPr lang="nl-NL"/>
          </a:p>
        </p:txBody>
      </p:sp>
      <p:sp>
        <p:nvSpPr>
          <p:cNvPr id="11" name="Tekstvak 10">
            <a:extLst>
              <a:ext uri="{FF2B5EF4-FFF2-40B4-BE49-F238E27FC236}">
                <a16:creationId xmlns:a16="http://schemas.microsoft.com/office/drawing/2014/main" id="{5E370B0C-7A50-6976-9F33-58AEDE095980}"/>
              </a:ext>
            </a:extLst>
          </p:cNvPr>
          <p:cNvSpPr txBox="1"/>
          <p:nvPr/>
        </p:nvSpPr>
        <p:spPr>
          <a:xfrm>
            <a:off x="9553903" y="908537"/>
            <a:ext cx="2422945" cy="369332"/>
          </a:xfrm>
          <a:prstGeom prst="rect">
            <a:avLst/>
          </a:prstGeom>
          <a:noFill/>
        </p:spPr>
        <p:txBody>
          <a:bodyPr wrap="square">
            <a:spAutoFit/>
          </a:bodyPr>
          <a:lstStyle/>
          <a:p>
            <a:r>
              <a:rPr lang="nl-NL" sz="1800">
                <a:latin typeface="Verdana" panose="020B0604030504040204" pitchFamily="34" charset="0"/>
                <a:ea typeface="Verdana" panose="020B0604030504040204" pitchFamily="34" charset="0"/>
              </a:rPr>
              <a:t>(circa </a:t>
            </a:r>
            <a:r>
              <a:rPr lang="nl-NL" sz="1800" dirty="0">
                <a:latin typeface="Verdana" panose="020B0604030504040204" pitchFamily="34" charset="0"/>
                <a:ea typeface="Verdana" panose="020B0604030504040204" pitchFamily="34" charset="0"/>
              </a:rPr>
              <a:t>100</a:t>
            </a:r>
            <a:r>
              <a:rPr lang="nl-NL" sz="1800">
                <a:latin typeface="Verdana" panose="020B0604030504040204" pitchFamily="34" charset="0"/>
                <a:ea typeface="Verdana" panose="020B0604030504040204" pitchFamily="34" charset="0"/>
              </a:rPr>
              <a:t> klokuur)</a:t>
            </a:r>
            <a:endParaRPr lang="nl-NL">
              <a:latin typeface="Verdana" panose="020B0604030504040204" pitchFamily="34" charset="0"/>
              <a:ea typeface="Verdana" panose="020B0604030504040204" pitchFamily="34" charset="0"/>
            </a:endParaRPr>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6" name="Rechthoek: afgeronde hoeken 5">
            <a:extLst>
              <a:ext uri="{FF2B5EF4-FFF2-40B4-BE49-F238E27FC236}">
                <a16:creationId xmlns:a16="http://schemas.microsoft.com/office/drawing/2014/main" id="{D28E8F46-458E-CF02-3FDC-D99CDF740463}"/>
              </a:ext>
            </a:extLst>
          </p:cNvPr>
          <p:cNvSpPr/>
          <p:nvPr/>
        </p:nvSpPr>
        <p:spPr>
          <a:xfrm>
            <a:off x="10776698" y="5982732"/>
            <a:ext cx="1200150" cy="728175"/>
          </a:xfrm>
          <a:prstGeom prst="roundRect">
            <a:avLst/>
          </a:prstGeom>
          <a:solidFill>
            <a:srgbClr val="FFFFFF"/>
          </a:solidFill>
          <a:ln>
            <a:solidFill>
              <a:srgbClr val="0B96C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rgbClr val="0B96CE"/>
                </a:solidFill>
              </a:rPr>
              <a:t>Taak-module</a:t>
            </a:r>
          </a:p>
        </p:txBody>
      </p:sp>
      <p:sp>
        <p:nvSpPr>
          <p:cNvPr id="7" name="Rechthoek: afgeronde hoeken 6">
            <a:extLst>
              <a:ext uri="{FF2B5EF4-FFF2-40B4-BE49-F238E27FC236}">
                <a16:creationId xmlns:a16="http://schemas.microsoft.com/office/drawing/2014/main" id="{312F2E6B-32C0-B543-0BF6-83AEA7B7E324}"/>
              </a:ext>
            </a:extLst>
          </p:cNvPr>
          <p:cNvSpPr/>
          <p:nvPr/>
        </p:nvSpPr>
        <p:spPr>
          <a:xfrm>
            <a:off x="10776698" y="5030154"/>
            <a:ext cx="1200150" cy="728175"/>
          </a:xfrm>
          <a:prstGeom prst="roundRect">
            <a:avLst/>
          </a:prstGeom>
          <a:solidFill>
            <a:srgbClr val="0B96CE"/>
          </a:solidFill>
          <a:ln>
            <a:solidFill>
              <a:srgbClr val="0B96C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chemeClr val="bg1"/>
                </a:solidFill>
              </a:rPr>
              <a:t>Beroeps-module</a:t>
            </a:r>
          </a:p>
        </p:txBody>
      </p:sp>
      <p:pic>
        <p:nvPicPr>
          <p:cNvPr id="9" name="Afbeelding 8" descr="Afbeelding met tekst, elektronica&#10;&#10;Automatisch gegenereerde beschrijving">
            <a:extLst>
              <a:ext uri="{FF2B5EF4-FFF2-40B4-BE49-F238E27FC236}">
                <a16:creationId xmlns:a16="http://schemas.microsoft.com/office/drawing/2014/main" id="{10979515-62C6-B972-2BEE-5950112C83E4}"/>
              </a:ext>
            </a:extLst>
          </p:cNvPr>
          <p:cNvPicPr>
            <a:picLocks noChangeAspect="1"/>
          </p:cNvPicPr>
          <p:nvPr/>
        </p:nvPicPr>
        <p:blipFill rotWithShape="1">
          <a:blip r:embed="rId3"/>
          <a:srcRect t="16245"/>
          <a:stretch/>
        </p:blipFill>
        <p:spPr>
          <a:xfrm>
            <a:off x="2170136" y="1392031"/>
            <a:ext cx="7851728" cy="5743903"/>
          </a:xfrm>
          <a:prstGeom prst="rect">
            <a:avLst/>
          </a:prstGeom>
        </p:spPr>
      </p:pic>
    </p:spTree>
    <p:extLst>
      <p:ext uri="{BB962C8B-B14F-4D97-AF65-F5344CB8AC3E}">
        <p14:creationId xmlns:p14="http://schemas.microsoft.com/office/powerpoint/2010/main" val="134198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6788235" cy="483494"/>
          </a:xfrm>
        </p:spPr>
        <p:txBody>
          <a:bodyPr>
            <a:normAutofit fontScale="90000"/>
          </a:bodyPr>
          <a:lstStyle/>
          <a:p>
            <a:r>
              <a:rPr lang="nl-NL" sz="3000">
                <a:latin typeface="Verdana"/>
                <a:ea typeface="Verdana"/>
              </a:rPr>
              <a:t>De vier soorten praktijkexamens</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Basisdeel</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10" name="Rechthoek: afgeronde hoeken 9">
            <a:extLst>
              <a:ext uri="{FF2B5EF4-FFF2-40B4-BE49-F238E27FC236}">
                <a16:creationId xmlns:a16="http://schemas.microsoft.com/office/drawing/2014/main" id="{B88142D8-E6AF-576D-034F-A7ABD676DE3A}"/>
              </a:ext>
            </a:extLst>
          </p:cNvPr>
          <p:cNvSpPr/>
          <p:nvPr/>
        </p:nvSpPr>
        <p:spPr>
          <a:xfrm>
            <a:off x="870300" y="1930619"/>
            <a:ext cx="1800000" cy="8090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a:solidFill>
                  <a:schemeClr val="tx1"/>
                </a:solidFill>
              </a:rPr>
              <a:t>Proeve van bekwaamheid</a:t>
            </a:r>
          </a:p>
        </p:txBody>
      </p:sp>
      <p:sp>
        <p:nvSpPr>
          <p:cNvPr id="13" name="Rechthoek: afgeronde hoeken 12">
            <a:extLst>
              <a:ext uri="{FF2B5EF4-FFF2-40B4-BE49-F238E27FC236}">
                <a16:creationId xmlns:a16="http://schemas.microsoft.com/office/drawing/2014/main" id="{BF84B184-453D-4DB1-0378-031062B6AB5C}"/>
              </a:ext>
            </a:extLst>
          </p:cNvPr>
          <p:cNvSpPr/>
          <p:nvPr/>
        </p:nvSpPr>
        <p:spPr>
          <a:xfrm>
            <a:off x="3844417" y="1908478"/>
            <a:ext cx="1912911" cy="80907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dirty="0">
                <a:solidFill>
                  <a:schemeClr val="tx1"/>
                </a:solidFill>
              </a:rPr>
              <a:t>Examenportfolio</a:t>
            </a:r>
          </a:p>
        </p:txBody>
      </p:sp>
      <p:sp>
        <p:nvSpPr>
          <p:cNvPr id="14" name="Rechthoek: afgeronde hoeken 13">
            <a:extLst>
              <a:ext uri="{FF2B5EF4-FFF2-40B4-BE49-F238E27FC236}">
                <a16:creationId xmlns:a16="http://schemas.microsoft.com/office/drawing/2014/main" id="{7CD8B67D-CFC2-9F68-85D6-BA145ACD14BB}"/>
              </a:ext>
            </a:extLst>
          </p:cNvPr>
          <p:cNvSpPr/>
          <p:nvPr/>
        </p:nvSpPr>
        <p:spPr>
          <a:xfrm>
            <a:off x="6818537" y="1896970"/>
            <a:ext cx="1800000" cy="809079"/>
          </a:xfrm>
          <a:prstGeom prst="roundRect">
            <a:avLst/>
          </a:prstGeom>
          <a:solidFill>
            <a:srgbClr val="F2E89E"/>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dirty="0">
                <a:solidFill>
                  <a:schemeClr val="tx1"/>
                </a:solidFill>
              </a:rPr>
              <a:t>Contextvrij examenproject</a:t>
            </a:r>
          </a:p>
        </p:txBody>
      </p:sp>
      <p:sp>
        <p:nvSpPr>
          <p:cNvPr id="15" name="Rechthoek: afgeronde hoeken 14">
            <a:extLst>
              <a:ext uri="{FF2B5EF4-FFF2-40B4-BE49-F238E27FC236}">
                <a16:creationId xmlns:a16="http://schemas.microsoft.com/office/drawing/2014/main" id="{210F6B75-D524-626B-E850-288A8103F69D}"/>
              </a:ext>
            </a:extLst>
          </p:cNvPr>
          <p:cNvSpPr/>
          <p:nvPr/>
        </p:nvSpPr>
        <p:spPr>
          <a:xfrm>
            <a:off x="9679745" y="1896970"/>
            <a:ext cx="1800000" cy="809079"/>
          </a:xfrm>
          <a:prstGeom prst="roundRect">
            <a:avLst/>
          </a:prstGeom>
          <a:solidFill>
            <a:srgbClr val="E0646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a:solidFill>
                  <a:schemeClr val="tx1"/>
                </a:solidFill>
              </a:rPr>
              <a:t>Examenproject</a:t>
            </a:r>
          </a:p>
        </p:txBody>
      </p:sp>
      <p:sp>
        <p:nvSpPr>
          <p:cNvPr id="16" name="Tijdelijke aanduiding voor tekst 2">
            <a:extLst>
              <a:ext uri="{FF2B5EF4-FFF2-40B4-BE49-F238E27FC236}">
                <a16:creationId xmlns:a16="http://schemas.microsoft.com/office/drawing/2014/main" id="{487B2A74-7407-258A-BD16-F4FD58D3308B}"/>
              </a:ext>
            </a:extLst>
          </p:cNvPr>
          <p:cNvSpPr txBox="1">
            <a:spLocks/>
          </p:cNvSpPr>
          <p:nvPr/>
        </p:nvSpPr>
        <p:spPr>
          <a:xfrm>
            <a:off x="438677" y="2953665"/>
            <a:ext cx="2663246" cy="3290014"/>
          </a:xfrm>
          <a:prstGeom prst="rect">
            <a:avLst/>
          </a:prstGeom>
          <a:ln>
            <a:solidFill>
              <a:schemeClr val="accent6">
                <a:lumMod val="20000"/>
                <a:lumOff val="80000"/>
              </a:schemeClr>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Examineren op de werkvloer.</a:t>
            </a:r>
          </a:p>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Zelf examenopdracht concretiseren in overleg met​ het (leer)bedrijf.</a:t>
            </a:r>
          </a:p>
          <a:p>
            <a:pPr marL="285750" indent="-285750">
              <a:lnSpc>
                <a:spcPct val="100000"/>
              </a:lnSpc>
              <a:buFont typeface="Arial" panose="020B0604020202020204" pitchFamily="34" charset="0"/>
              <a:buChar char="•"/>
            </a:pPr>
            <a:endParaRPr lang="nl-NL">
              <a:solidFill>
                <a:schemeClr val="accent6">
                  <a:lumMod val="50000"/>
                </a:schemeClr>
              </a:solidFill>
            </a:endParaRPr>
          </a:p>
        </p:txBody>
      </p:sp>
      <p:sp>
        <p:nvSpPr>
          <p:cNvPr id="17" name="Tijdelijke aanduiding voor tekst 2">
            <a:extLst>
              <a:ext uri="{FF2B5EF4-FFF2-40B4-BE49-F238E27FC236}">
                <a16:creationId xmlns:a16="http://schemas.microsoft.com/office/drawing/2014/main" id="{379C65DB-6F7E-5CBC-9CA1-329BE2956B47}"/>
              </a:ext>
            </a:extLst>
          </p:cNvPr>
          <p:cNvSpPr txBox="1">
            <a:spLocks/>
          </p:cNvSpPr>
          <p:nvPr/>
        </p:nvSpPr>
        <p:spPr>
          <a:xfrm>
            <a:off x="3412795" y="2953665"/>
            <a:ext cx="2663246" cy="3290014"/>
          </a:xfrm>
          <a:prstGeom prst="rect">
            <a:avLst/>
          </a:prstGeom>
          <a:ln>
            <a:solidFill>
              <a:schemeClr val="accent6">
                <a:lumMod val="20000"/>
                <a:lumOff val="80000"/>
              </a:schemeClr>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Beroepspraktijk en/of gesimuleerde omgeving.</a:t>
            </a:r>
          </a:p>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Bewijsstukken beoordelen.</a:t>
            </a:r>
          </a:p>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Examineren over langere periode. </a:t>
            </a:r>
          </a:p>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Gesprek als afsluiting.</a:t>
            </a:r>
          </a:p>
        </p:txBody>
      </p:sp>
      <p:sp>
        <p:nvSpPr>
          <p:cNvPr id="18" name="Tijdelijke aanduiding voor tekst 2">
            <a:extLst>
              <a:ext uri="{FF2B5EF4-FFF2-40B4-BE49-F238E27FC236}">
                <a16:creationId xmlns:a16="http://schemas.microsoft.com/office/drawing/2014/main" id="{56E6557D-FEB1-1E07-CF84-2DB870BD5F83}"/>
              </a:ext>
            </a:extLst>
          </p:cNvPr>
          <p:cNvSpPr txBox="1">
            <a:spLocks/>
          </p:cNvSpPr>
          <p:nvPr/>
        </p:nvSpPr>
        <p:spPr>
          <a:xfrm>
            <a:off x="6386913" y="2953665"/>
            <a:ext cx="2663246" cy="3290014"/>
          </a:xfrm>
          <a:prstGeom prst="rect">
            <a:avLst/>
          </a:prstGeom>
          <a:ln>
            <a:solidFill>
              <a:schemeClr val="accent6">
                <a:lumMod val="20000"/>
                <a:lumOff val="80000"/>
              </a:schemeClr>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Gesimuleerde omgeving.</a:t>
            </a:r>
          </a:p>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Rolspelers.</a:t>
            </a:r>
          </a:p>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Zelf concretiseren examenopdracht(en) met eigen context.</a:t>
            </a:r>
          </a:p>
          <a:p>
            <a:pPr marL="285750" indent="-285750">
              <a:lnSpc>
                <a:spcPct val="100000"/>
              </a:lnSpc>
              <a:buFont typeface="Arial" panose="020B0604020202020204" pitchFamily="34" charset="0"/>
              <a:buChar char="•"/>
            </a:pPr>
            <a:endParaRPr lang="nl-NL">
              <a:solidFill>
                <a:schemeClr val="accent6">
                  <a:lumMod val="50000"/>
                </a:schemeClr>
              </a:solidFill>
            </a:endParaRPr>
          </a:p>
        </p:txBody>
      </p:sp>
      <p:sp>
        <p:nvSpPr>
          <p:cNvPr id="19" name="Tijdelijke aanduiding voor tekst 2">
            <a:extLst>
              <a:ext uri="{FF2B5EF4-FFF2-40B4-BE49-F238E27FC236}">
                <a16:creationId xmlns:a16="http://schemas.microsoft.com/office/drawing/2014/main" id="{3C88053B-CC90-9261-09E1-BDEBD1E641B6}"/>
              </a:ext>
            </a:extLst>
          </p:cNvPr>
          <p:cNvSpPr txBox="1">
            <a:spLocks/>
          </p:cNvSpPr>
          <p:nvPr/>
        </p:nvSpPr>
        <p:spPr>
          <a:xfrm>
            <a:off x="9248122" y="2953665"/>
            <a:ext cx="2663246" cy="3290014"/>
          </a:xfrm>
          <a:prstGeom prst="rect">
            <a:avLst/>
          </a:prstGeom>
          <a:ln>
            <a:solidFill>
              <a:schemeClr val="accent6">
                <a:lumMod val="20000"/>
                <a:lumOff val="80000"/>
              </a:schemeClr>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Gesimuleerde online omgeving.</a:t>
            </a:r>
          </a:p>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Rolspelers. </a:t>
            </a:r>
          </a:p>
          <a:p>
            <a:pPr marL="285750" indent="-285750">
              <a:lnSpc>
                <a:spcPct val="100000"/>
              </a:lnSpc>
              <a:buFont typeface="Arial" panose="020B0604020202020204" pitchFamily="34" charset="0"/>
              <a:buChar char="•"/>
            </a:pPr>
            <a:r>
              <a:rPr lang="nl-NL">
                <a:solidFill>
                  <a:schemeClr val="accent6">
                    <a:lumMod val="50000"/>
                  </a:schemeClr>
                </a:solidFill>
                <a:latin typeface="+mj-lt"/>
                <a:ea typeface="Verdana"/>
              </a:rPr>
              <a:t>Examenomstandigheden voor alle studenten gelijk.</a:t>
            </a:r>
          </a:p>
          <a:p>
            <a:pPr>
              <a:lnSpc>
                <a:spcPct val="100000"/>
              </a:lnSpc>
            </a:pPr>
            <a:endParaRPr lang="nl-NL">
              <a:solidFill>
                <a:schemeClr val="accent6">
                  <a:lumMod val="50000"/>
                </a:schemeClr>
              </a:solidFill>
            </a:endParaRPr>
          </a:p>
        </p:txBody>
      </p:sp>
    </p:spTree>
    <p:extLst>
      <p:ext uri="{BB962C8B-B14F-4D97-AF65-F5344CB8AC3E}">
        <p14:creationId xmlns:p14="http://schemas.microsoft.com/office/powerpoint/2010/main" val="1962365661"/>
      </p:ext>
    </p:extLst>
  </p:cSld>
  <p:clrMapOvr>
    <a:masterClrMapping/>
  </p:clrMapOvr>
</p:sld>
</file>

<file path=ppt/theme/theme1.xml><?xml version="1.0" encoding="utf-8"?>
<a:theme xmlns:a="http://schemas.openxmlformats.org/drawingml/2006/main" name="Kantoorthema">
  <a:themeElements>
    <a:clrScheme name="SPL Kleuren">
      <a:dk1>
        <a:srgbClr val="1E1E1E"/>
      </a:dk1>
      <a:lt1>
        <a:srgbClr val="FFFFFF"/>
      </a:lt1>
      <a:dk2>
        <a:srgbClr val="636362"/>
      </a:dk2>
      <a:lt2>
        <a:srgbClr val="E7E6E6"/>
      </a:lt2>
      <a:accent1>
        <a:srgbClr val="56345B"/>
      </a:accent1>
      <a:accent2>
        <a:srgbClr val="9CC9B9"/>
      </a:accent2>
      <a:accent3>
        <a:srgbClr val="9DBDE2"/>
      </a:accent3>
      <a:accent4>
        <a:srgbClr val="D2BBD5"/>
      </a:accent4>
      <a:accent5>
        <a:srgbClr val="9C9B9B"/>
      </a:accent5>
      <a:accent6>
        <a:srgbClr val="919191"/>
      </a:accent6>
      <a:hlink>
        <a:srgbClr val="56355B"/>
      </a:hlink>
      <a:folHlink>
        <a:srgbClr val="D2BBD5"/>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5620633-2276-4130-8c73-4bd676b803bd">
      <Terms xmlns="http://schemas.microsoft.com/office/infopath/2007/PartnerControls"/>
    </lcf76f155ced4ddcb4097134ff3c332f>
    <TaxCatchAll xmlns="1e61b15e-af33-4021-b7d5-bb363bebabc3" xsi:nil="true"/>
    <SharedWithUsers xmlns="1e61b15e-af33-4021-b7d5-bb363bebabc3">
      <UserInfo>
        <DisplayName>Marloes van den Berg</DisplayName>
        <AccountId>13</AccountId>
        <AccountType/>
      </UserInfo>
      <UserInfo>
        <DisplayName>Romina van Rooijen</DisplayName>
        <AccountId>31</AccountId>
        <AccountType/>
      </UserInfo>
      <UserInfo>
        <DisplayName>Linda MacDuff</DisplayName>
        <AccountId>20</AccountId>
        <AccountType/>
      </UserInfo>
    </SharedWithUsers>
    <MediaLengthInSeconds xmlns="45620633-2276-4130-8c73-4bd676b803b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FFE650DE662546A8259F6D5213F261" ma:contentTypeVersion="12" ma:contentTypeDescription="Een nieuw document maken." ma:contentTypeScope="" ma:versionID="4e426f51f15cec15db1034ce52c289af">
  <xsd:schema xmlns:xsd="http://www.w3.org/2001/XMLSchema" xmlns:xs="http://www.w3.org/2001/XMLSchema" xmlns:p="http://schemas.microsoft.com/office/2006/metadata/properties" xmlns:ns2="45620633-2276-4130-8c73-4bd676b803bd" xmlns:ns3="1e61b15e-af33-4021-b7d5-bb363bebabc3" targetNamespace="http://schemas.microsoft.com/office/2006/metadata/properties" ma:root="true" ma:fieldsID="87045fadf61644cd694241129b7cf6b6" ns2:_="" ns3:_="">
    <xsd:import namespace="45620633-2276-4130-8c73-4bd676b803bd"/>
    <xsd:import namespace="1e61b15e-af33-4021-b7d5-bb363bebabc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20633-2276-4130-8c73-4bd676b80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3a693f84-d9d9-45de-9cc2-e572aa08d8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61b15e-af33-4021-b7d5-bb363bebabc3"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9eb552f7-7580-4aca-982d-3ad10daf1209}" ma:internalName="TaxCatchAll" ma:showField="CatchAllData" ma:web="1e61b15e-af33-4021-b7d5-bb363bebab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DC64AA-5EEF-4F2B-8E31-72B858EAF052}">
  <ds:schemaRefs>
    <ds:schemaRef ds:uri="http://purl.org/dc/terms/"/>
    <ds:schemaRef ds:uri="df77b377-6c53-43f9-be43-e9568d771653"/>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5ea63370-63cf-49b6-ab26-a95fe416bd38"/>
    <ds:schemaRef ds:uri="http://www.w3.org/XML/1998/namespace"/>
  </ds:schemaRefs>
</ds:datastoreItem>
</file>

<file path=customXml/itemProps2.xml><?xml version="1.0" encoding="utf-8"?>
<ds:datastoreItem xmlns:ds="http://schemas.openxmlformats.org/officeDocument/2006/customXml" ds:itemID="{F3DCB47B-37EB-4CF6-982E-74360A760988}">
  <ds:schemaRefs>
    <ds:schemaRef ds:uri="http://schemas.microsoft.com/sharepoint/v3/contenttype/forms"/>
  </ds:schemaRefs>
</ds:datastoreItem>
</file>

<file path=customXml/itemProps3.xml><?xml version="1.0" encoding="utf-8"?>
<ds:datastoreItem xmlns:ds="http://schemas.openxmlformats.org/officeDocument/2006/customXml" ds:itemID="{6B3899B4-43E8-4417-A82F-12F51FC5FC09}"/>
</file>

<file path=docProps/app.xml><?xml version="1.0" encoding="utf-8"?>
<Properties xmlns="http://schemas.openxmlformats.org/officeDocument/2006/extended-properties" xmlns:vt="http://schemas.openxmlformats.org/officeDocument/2006/docPropsVTypes">
  <TotalTime>18</TotalTime>
  <Words>3592</Words>
  <Application>Microsoft Office PowerPoint</Application>
  <PresentationFormat>Breedbeeld</PresentationFormat>
  <Paragraphs>620</Paragraphs>
  <Slides>53</Slides>
  <Notes>30</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53</vt:i4>
      </vt:variant>
    </vt:vector>
  </HeadingPairs>
  <TitlesOfParts>
    <vt:vector size="64" baseType="lpstr">
      <vt:lpstr>Arial</vt:lpstr>
      <vt:lpstr>Calibri</vt:lpstr>
      <vt:lpstr>Corbel</vt:lpstr>
      <vt:lpstr>Istok Web</vt:lpstr>
      <vt:lpstr>Lato-regular</vt:lpstr>
      <vt:lpstr>Museo Sans</vt:lpstr>
      <vt:lpstr>MuseoSans_500</vt:lpstr>
      <vt:lpstr>MuseoSans_700</vt:lpstr>
      <vt:lpstr>Verdana</vt:lpstr>
      <vt:lpstr>Wingdings</vt:lpstr>
      <vt:lpstr>Kantoorthema</vt:lpstr>
      <vt:lpstr>Docentendag Business Services Basisdeel</vt:lpstr>
      <vt:lpstr>Inhoud</vt:lpstr>
      <vt:lpstr>Soorten modules</vt:lpstr>
      <vt:lpstr>Van leermiddel tot examen </vt:lpstr>
      <vt:lpstr>B1-W1: Frontoffice </vt:lpstr>
      <vt:lpstr>B1-W2: Zakelijke communicatie </vt:lpstr>
      <vt:lpstr>B1-W3: Gegevensverwerking </vt:lpstr>
      <vt:lpstr>B1-W4: Werken in een organisatie</vt:lpstr>
      <vt:lpstr>De vier soorten praktijkexamens</vt:lpstr>
      <vt:lpstr>Welke praktijkexamenvorm kies ik?</vt:lpstr>
      <vt:lpstr>Welke praktijkexamenvorm kies ik?</vt:lpstr>
      <vt:lpstr>Welke praktijkexamenvorm kies ik?</vt:lpstr>
      <vt:lpstr>B1-K1: Voert taken uit binnen de zakelijke dienstverlening</vt:lpstr>
      <vt:lpstr>Vaardigheidsexamens</vt:lpstr>
      <vt:lpstr>B1-K1: Voert taken uit binnen de zakelijke dienstverlening</vt:lpstr>
      <vt:lpstr>Doorstroomexamen</vt:lpstr>
      <vt:lpstr>B1-K1: Voert taken uit binnen de zakelijke dienstverlening</vt:lpstr>
      <vt:lpstr>Quiztime! </vt:lpstr>
      <vt:lpstr>Maak de zin af.  De Bronnenbank… </vt:lpstr>
      <vt:lpstr>De bronnenbank</vt:lpstr>
      <vt:lpstr>Wat is de Activiteitenmonitor? </vt:lpstr>
      <vt:lpstr>Activiteitenmonitoren</vt:lpstr>
      <vt:lpstr>Wat is de Praktijkmeter? </vt:lpstr>
      <vt:lpstr>Praktijkmeter</vt:lpstr>
      <vt:lpstr>De instaptesten in het Basisdeel… </vt:lpstr>
      <vt:lpstr>Instaptesten beroepsmodules Basisdeel</vt:lpstr>
      <vt:lpstr>Wat houdt het programma New Business Essentials in? </vt:lpstr>
      <vt:lpstr>New Business Essentials</vt:lpstr>
      <vt:lpstr>Inloopspreekuren Basisdeel – inhoudelijke vragen:  Uitnodiging in de mail! </vt:lpstr>
      <vt:lpstr> Bedankt voor je aandacht!</vt:lpstr>
      <vt:lpstr>Wat heeft Stichting Praktijkleren nog meer te bieden?</vt:lpstr>
      <vt:lpstr>New Business Essentials</vt:lpstr>
      <vt:lpstr>Instaptesten beroepsmodules Basisdeel</vt:lpstr>
      <vt:lpstr>PenNed</vt:lpstr>
      <vt:lpstr>De bronnenbank</vt:lpstr>
      <vt:lpstr>Activiteitenmonitoren</vt:lpstr>
      <vt:lpstr>Praktijkmeter</vt:lpstr>
      <vt:lpstr>FEnEX</vt:lpstr>
      <vt:lpstr>Vind je weg op onze website:  leermiddelen Basisdeel</vt:lpstr>
      <vt:lpstr>Vind je weg op onze website:  leermiddelen Basisdeel</vt:lpstr>
      <vt:lpstr>PowerPoint-presentatie</vt:lpstr>
      <vt:lpstr>Vind je weg op onze website:  leermiddelen Basisdeel</vt:lpstr>
      <vt:lpstr>PowerPoint-presentatie</vt:lpstr>
      <vt:lpstr>PowerPoint-presentatie</vt:lpstr>
      <vt:lpstr>PowerPoint-presentatie</vt:lpstr>
      <vt:lpstr>Vind je weg op onze website: examens</vt:lpstr>
      <vt:lpstr>Vind je weg op onze website: examens</vt:lpstr>
      <vt:lpstr>Vind je weg op onze website: examens</vt:lpstr>
      <vt:lpstr>Vind je weg op onze website: examens</vt:lpstr>
      <vt:lpstr>Vind je weg op onze website: examens</vt:lpstr>
      <vt:lpstr>PowerPoint-presentatie</vt:lpstr>
      <vt:lpstr>Vind je weg op onze website: examenvoorbereiding</vt:lpstr>
      <vt:lpstr>Vind je weg op onze website: examenvoorbereiding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Linda MacDuff</cp:lastModifiedBy>
  <cp:revision>1</cp:revision>
  <dcterms:created xsi:type="dcterms:W3CDTF">2021-02-01T12:43:57Z</dcterms:created>
  <dcterms:modified xsi:type="dcterms:W3CDTF">2023-03-14T07:50:07Z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0x01010010FFE650DE662546A8259F6D5213F261</vt:lpwstr>
  </property>
  <property fmtid="{D5CDD505-2E9C-101B-9397-08002B2CF9AE}" pid="3" name="MediaServiceImageTags">
    <vt:lpwstr/>
  </property>
  <property fmtid="{D5CDD505-2E9C-101B-9397-08002B2CF9AE}" pid="4" name="Order">
    <vt:lpwstr>33300.0000000000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