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66" r:id="rId5"/>
    <p:sldId id="269" r:id="rId6"/>
    <p:sldId id="726" r:id="rId7"/>
    <p:sldId id="738" r:id="rId8"/>
    <p:sldId id="743" r:id="rId9"/>
    <p:sldId id="278" r:id="rId10"/>
    <p:sldId id="739" r:id="rId11"/>
    <p:sldId id="754" r:id="rId12"/>
    <p:sldId id="740" r:id="rId13"/>
    <p:sldId id="755" r:id="rId14"/>
    <p:sldId id="766" r:id="rId15"/>
    <p:sldId id="741" r:id="rId16"/>
    <p:sldId id="756" r:id="rId17"/>
    <p:sldId id="730" r:id="rId18"/>
    <p:sldId id="735" r:id="rId19"/>
    <p:sldId id="725" r:id="rId20"/>
    <p:sldId id="757" r:id="rId21"/>
    <p:sldId id="763" r:id="rId22"/>
    <p:sldId id="744" r:id="rId23"/>
    <p:sldId id="745" r:id="rId24"/>
    <p:sldId id="784" r:id="rId25"/>
    <p:sldId id="771" r:id="rId26"/>
    <p:sldId id="274" r:id="rId27"/>
    <p:sldId id="773" r:id="rId28"/>
    <p:sldId id="770" r:id="rId29"/>
    <p:sldId id="781" r:id="rId30"/>
    <p:sldId id="782" r:id="rId31"/>
    <p:sldId id="783" r:id="rId32"/>
    <p:sldId id="746" r:id="rId33"/>
    <p:sldId id="748" r:id="rId34"/>
    <p:sldId id="749" r:id="rId35"/>
    <p:sldId id="750" r:id="rId36"/>
    <p:sldId id="758" r:id="rId37"/>
    <p:sldId id="759" r:id="rId38"/>
    <p:sldId id="760" r:id="rId39"/>
    <p:sldId id="751" r:id="rId40"/>
    <p:sldId id="785" r:id="rId41"/>
    <p:sldId id="786" r:id="rId42"/>
    <p:sldId id="787" r:id="rId43"/>
    <p:sldId id="788"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023F0-EEF1-9C74-19DE-6554BC68699A}" name="Amira Hot" initials="AH" userId="S::A.Hot@stichtingpraktijkleren.nl::a2c09c67-6125-4707-9969-62531e18cd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DC9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en van der Meulen" userId="S::f.vandermeulen@stichtingpraktijkleren.nl::cc7dcec4-d364-49fd-a6f4-4026f9c8e4b8" providerId="AD" clId="Web-{A506337A-337C-6D97-9325-A8C09D13F9C1}"/>
    <pc:docChg chg="addSld delSld modSld sldOrd">
      <pc:chgData name="Francien van der Meulen" userId="S::f.vandermeulen@stichtingpraktijkleren.nl::cc7dcec4-d364-49fd-a6f4-4026f9c8e4b8" providerId="AD" clId="Web-{A506337A-337C-6D97-9325-A8C09D13F9C1}" dt="2023-03-08T20:19:42.930" v="602" actId="14100"/>
      <pc:docMkLst>
        <pc:docMk/>
      </pc:docMkLst>
      <pc:sldChg chg="del">
        <pc:chgData name="Francien van der Meulen" userId="S::f.vandermeulen@stichtingpraktijkleren.nl::cc7dcec4-d364-49fd-a6f4-4026f9c8e4b8" providerId="AD" clId="Web-{A506337A-337C-6D97-9325-A8C09D13F9C1}" dt="2023-03-08T20:05:38.718" v="25"/>
        <pc:sldMkLst>
          <pc:docMk/>
          <pc:sldMk cId="3500363529" sldId="270"/>
        </pc:sldMkLst>
      </pc:sldChg>
      <pc:sldChg chg="delSp modSp ord">
        <pc:chgData name="Francien van der Meulen" userId="S::f.vandermeulen@stichtingpraktijkleren.nl::cc7dcec4-d364-49fd-a6f4-4026f9c8e4b8" providerId="AD" clId="Web-{A506337A-337C-6D97-9325-A8C09D13F9C1}" dt="2023-03-08T20:05:26.421" v="24" actId="1076"/>
        <pc:sldMkLst>
          <pc:docMk/>
          <pc:sldMk cId="1660700935" sldId="726"/>
        </pc:sldMkLst>
        <pc:spChg chg="mod">
          <ac:chgData name="Francien van der Meulen" userId="S::f.vandermeulen@stichtingpraktijkleren.nl::cc7dcec4-d364-49fd-a6f4-4026f9c8e4b8" providerId="AD" clId="Web-{A506337A-337C-6D97-9325-A8C09D13F9C1}" dt="2023-03-08T20:03:05.761" v="3" actId="20577"/>
          <ac:spMkLst>
            <pc:docMk/>
            <pc:sldMk cId="1660700935" sldId="726"/>
            <ac:spMk id="4" creationId="{7302B34B-1313-0C6E-2EE0-5DCA49A05DE5}"/>
          </ac:spMkLst>
        </pc:spChg>
        <pc:spChg chg="mod">
          <ac:chgData name="Francien van der Meulen" userId="S::f.vandermeulen@stichtingpraktijkleren.nl::cc7dcec4-d364-49fd-a6f4-4026f9c8e4b8" providerId="AD" clId="Web-{A506337A-337C-6D97-9325-A8C09D13F9C1}" dt="2023-03-08T20:03:24.887" v="8" actId="20577"/>
          <ac:spMkLst>
            <pc:docMk/>
            <pc:sldMk cId="1660700935" sldId="726"/>
            <ac:spMk id="5" creationId="{AB15A23E-C747-60BB-F8E5-650705C92CA2}"/>
          </ac:spMkLst>
        </pc:spChg>
        <pc:spChg chg="mod">
          <ac:chgData name="Francien van der Meulen" userId="S::f.vandermeulen@stichtingpraktijkleren.nl::cc7dcec4-d364-49fd-a6f4-4026f9c8e4b8" providerId="AD" clId="Web-{A506337A-337C-6D97-9325-A8C09D13F9C1}" dt="2023-03-08T20:04:28.138" v="10" actId="1076"/>
          <ac:spMkLst>
            <pc:docMk/>
            <pc:sldMk cId="1660700935" sldId="726"/>
            <ac:spMk id="20" creationId="{C9F26219-69D7-0573-7DC9-5702BAC4A03B}"/>
          </ac:spMkLst>
        </pc:spChg>
        <pc:spChg chg="mod">
          <ac:chgData name="Francien van der Meulen" userId="S::f.vandermeulen@stichtingpraktijkleren.nl::cc7dcec4-d364-49fd-a6f4-4026f9c8e4b8" providerId="AD" clId="Web-{A506337A-337C-6D97-9325-A8C09D13F9C1}" dt="2023-03-08T20:04:32.263" v="11" actId="1076"/>
          <ac:spMkLst>
            <pc:docMk/>
            <pc:sldMk cId="1660700935" sldId="726"/>
            <ac:spMk id="21" creationId="{F1A8B3CD-E903-A2A4-83E6-58DE8A6C6A34}"/>
          </ac:spMkLst>
        </pc:spChg>
        <pc:picChg chg="del mod">
          <ac:chgData name="Francien van der Meulen" userId="S::f.vandermeulen@stichtingpraktijkleren.nl::cc7dcec4-d364-49fd-a6f4-4026f9c8e4b8" providerId="AD" clId="Web-{A506337A-337C-6D97-9325-A8C09D13F9C1}" dt="2023-03-08T20:05:08.405" v="21"/>
          <ac:picMkLst>
            <pc:docMk/>
            <pc:sldMk cId="1660700935" sldId="726"/>
            <ac:picMk id="6" creationId="{8060200F-14D0-2439-ED96-372189FA9938}"/>
          </ac:picMkLst>
        </pc:picChg>
        <pc:cxnChg chg="mod">
          <ac:chgData name="Francien van der Meulen" userId="S::f.vandermeulen@stichtingpraktijkleren.nl::cc7dcec4-d364-49fd-a6f4-4026f9c8e4b8" providerId="AD" clId="Web-{A506337A-337C-6D97-9325-A8C09D13F9C1}" dt="2023-03-08T20:04:40.357" v="13" actId="14100"/>
          <ac:cxnSpMkLst>
            <pc:docMk/>
            <pc:sldMk cId="1660700935" sldId="726"/>
            <ac:cxnSpMk id="13" creationId="{D7EF5855-89EB-72E0-AC23-06DD7E93FCA2}"/>
          </ac:cxnSpMkLst>
        </pc:cxnChg>
        <pc:cxnChg chg="mod">
          <ac:chgData name="Francien van der Meulen" userId="S::f.vandermeulen@stichtingpraktijkleren.nl::cc7dcec4-d364-49fd-a6f4-4026f9c8e4b8" providerId="AD" clId="Web-{A506337A-337C-6D97-9325-A8C09D13F9C1}" dt="2023-03-08T20:05:26.421" v="24" actId="1076"/>
          <ac:cxnSpMkLst>
            <pc:docMk/>
            <pc:sldMk cId="1660700935" sldId="726"/>
            <ac:cxnSpMk id="17" creationId="{D652E578-82D0-E817-F839-1892F2B42B96}"/>
          </ac:cxnSpMkLst>
        </pc:cxnChg>
      </pc:sldChg>
      <pc:sldChg chg="addSp delSp modSp ord">
        <pc:chgData name="Francien van der Meulen" userId="S::f.vandermeulen@stichtingpraktijkleren.nl::cc7dcec4-d364-49fd-a6f4-4026f9c8e4b8" providerId="AD" clId="Web-{A506337A-337C-6D97-9325-A8C09D13F9C1}" dt="2023-03-08T20:08:16.378" v="31"/>
        <pc:sldMkLst>
          <pc:docMk/>
          <pc:sldMk cId="2347087241" sldId="739"/>
        </pc:sldMkLst>
        <pc:picChg chg="add del mod">
          <ac:chgData name="Francien van der Meulen" userId="S::f.vandermeulen@stichtingpraktijkleren.nl::cc7dcec4-d364-49fd-a6f4-4026f9c8e4b8" providerId="AD" clId="Web-{A506337A-337C-6D97-9325-A8C09D13F9C1}" dt="2023-03-08T20:08:16.378" v="31"/>
          <ac:picMkLst>
            <pc:docMk/>
            <pc:sldMk cId="2347087241" sldId="739"/>
            <ac:picMk id="4" creationId="{F92EF7CA-0037-9B39-D4F2-5A406B21A909}"/>
          </ac:picMkLst>
        </pc:picChg>
      </pc:sldChg>
      <pc:sldChg chg="ord">
        <pc:chgData name="Francien van der Meulen" userId="S::f.vandermeulen@stichtingpraktijkleren.nl::cc7dcec4-d364-49fd-a6f4-4026f9c8e4b8" providerId="AD" clId="Web-{A506337A-337C-6D97-9325-A8C09D13F9C1}" dt="2023-03-08T20:07:03.470" v="27"/>
        <pc:sldMkLst>
          <pc:docMk/>
          <pc:sldMk cId="3609505251" sldId="740"/>
        </pc:sldMkLst>
      </pc:sldChg>
      <pc:sldChg chg="ord">
        <pc:chgData name="Francien van der Meulen" userId="S::f.vandermeulen@stichtingpraktijkleren.nl::cc7dcec4-d364-49fd-a6f4-4026f9c8e4b8" providerId="AD" clId="Web-{A506337A-337C-6D97-9325-A8C09D13F9C1}" dt="2023-03-08T20:07:07.236" v="28"/>
        <pc:sldMkLst>
          <pc:docMk/>
          <pc:sldMk cId="216130913" sldId="741"/>
        </pc:sldMkLst>
      </pc:sldChg>
      <pc:sldChg chg="new del">
        <pc:chgData name="Francien van der Meulen" userId="S::f.vandermeulen@stichtingpraktijkleren.nl::cc7dcec4-d364-49fd-a6f4-4026f9c8e4b8" providerId="AD" clId="Web-{A506337A-337C-6D97-9325-A8C09D13F9C1}" dt="2023-03-08T20:12:58.779" v="177"/>
        <pc:sldMkLst>
          <pc:docMk/>
          <pc:sldMk cId="2016945587" sldId="753"/>
        </pc:sldMkLst>
      </pc:sldChg>
      <pc:sldChg chg="modSp add ord">
        <pc:chgData name="Francien van der Meulen" userId="S::f.vandermeulen@stichtingpraktijkleren.nl::cc7dcec4-d364-49fd-a6f4-4026f9c8e4b8" providerId="AD" clId="Web-{A506337A-337C-6D97-9325-A8C09D13F9C1}" dt="2023-03-08T20:14:00.108" v="207" actId="20577"/>
        <pc:sldMkLst>
          <pc:docMk/>
          <pc:sldMk cId="3675682322" sldId="754"/>
        </pc:sldMkLst>
        <pc:spChg chg="mod">
          <ac:chgData name="Francien van der Meulen" userId="S::f.vandermeulen@stichtingpraktijkleren.nl::cc7dcec4-d364-49fd-a6f4-4026f9c8e4b8" providerId="AD" clId="Web-{A506337A-337C-6D97-9325-A8C09D13F9C1}" dt="2023-03-08T20:14:00.108" v="207" actId="20577"/>
          <ac:spMkLst>
            <pc:docMk/>
            <pc:sldMk cId="3675682322" sldId="754"/>
            <ac:spMk id="2" creationId="{51D268D4-CF81-45AE-830D-74D70BC7E010}"/>
          </ac:spMkLst>
        </pc:spChg>
        <pc:spChg chg="mod">
          <ac:chgData name="Francien van der Meulen" userId="S::f.vandermeulen@stichtingpraktijkleren.nl::cc7dcec4-d364-49fd-a6f4-4026f9c8e4b8" providerId="AD" clId="Web-{A506337A-337C-6D97-9325-A8C09D13F9C1}" dt="2023-03-08T20:11:10.557" v="51" actId="20577"/>
          <ac:spMkLst>
            <pc:docMk/>
            <pc:sldMk cId="3675682322" sldId="754"/>
            <ac:spMk id="4" creationId="{5CA80C8D-57FF-3A26-58BA-1AA9F018A991}"/>
          </ac:spMkLst>
        </pc:spChg>
        <pc:spChg chg="mod">
          <ac:chgData name="Francien van der Meulen" userId="S::f.vandermeulen@stichtingpraktijkleren.nl::cc7dcec4-d364-49fd-a6f4-4026f9c8e4b8" providerId="AD" clId="Web-{A506337A-337C-6D97-9325-A8C09D13F9C1}" dt="2023-03-08T20:12:40.341" v="175" actId="20577"/>
          <ac:spMkLst>
            <pc:docMk/>
            <pc:sldMk cId="3675682322" sldId="754"/>
            <ac:spMk id="7" creationId="{F4B59725-6AF4-E2FA-93B2-3295E5B020A4}"/>
          </ac:spMkLst>
        </pc:spChg>
      </pc:sldChg>
      <pc:sldChg chg="addSp modSp add ord replId">
        <pc:chgData name="Francien van der Meulen" userId="S::f.vandermeulen@stichtingpraktijkleren.nl::cc7dcec4-d364-49fd-a6f4-4026f9c8e4b8" providerId="AD" clId="Web-{A506337A-337C-6D97-9325-A8C09D13F9C1}" dt="2023-03-08T20:19:42.930" v="602" actId="14100"/>
        <pc:sldMkLst>
          <pc:docMk/>
          <pc:sldMk cId="3852725616" sldId="755"/>
        </pc:sldMkLst>
        <pc:spChg chg="mod">
          <ac:chgData name="Francien van der Meulen" userId="S::f.vandermeulen@stichtingpraktijkleren.nl::cc7dcec4-d364-49fd-a6f4-4026f9c8e4b8" providerId="AD" clId="Web-{A506337A-337C-6D97-9325-A8C09D13F9C1}" dt="2023-03-08T20:15:07.157" v="314" actId="20577"/>
          <ac:spMkLst>
            <pc:docMk/>
            <pc:sldMk cId="3852725616" sldId="755"/>
            <ac:spMk id="4" creationId="{5CA80C8D-57FF-3A26-58BA-1AA9F018A991}"/>
          </ac:spMkLst>
        </pc:spChg>
        <pc:spChg chg="mod">
          <ac:chgData name="Francien van der Meulen" userId="S::f.vandermeulen@stichtingpraktijkleren.nl::cc7dcec4-d364-49fd-a6f4-4026f9c8e4b8" providerId="AD" clId="Web-{A506337A-337C-6D97-9325-A8C09D13F9C1}" dt="2023-03-08T20:17:56.771" v="584" actId="1076"/>
          <ac:spMkLst>
            <pc:docMk/>
            <pc:sldMk cId="3852725616" sldId="755"/>
            <ac:spMk id="5" creationId="{33D325CA-745B-9FFD-D8C6-58E5428188D1}"/>
          </ac:spMkLst>
        </pc:spChg>
        <pc:spChg chg="add mod">
          <ac:chgData name="Francien van der Meulen" userId="S::f.vandermeulen@stichtingpraktijkleren.nl::cc7dcec4-d364-49fd-a6f4-4026f9c8e4b8" providerId="AD" clId="Web-{A506337A-337C-6D97-9325-A8C09D13F9C1}" dt="2023-03-08T20:19:30.554" v="598" actId="1076"/>
          <ac:spMkLst>
            <pc:docMk/>
            <pc:sldMk cId="3852725616" sldId="755"/>
            <ac:spMk id="6" creationId="{EA50D618-8A90-8F43-A7B1-A2D322E718DF}"/>
          </ac:spMkLst>
        </pc:spChg>
        <pc:spChg chg="mod">
          <ac:chgData name="Francien van der Meulen" userId="S::f.vandermeulen@stichtingpraktijkleren.nl::cc7dcec4-d364-49fd-a6f4-4026f9c8e4b8" providerId="AD" clId="Web-{A506337A-337C-6D97-9325-A8C09D13F9C1}" dt="2023-03-08T20:19:42.930" v="602" actId="14100"/>
          <ac:spMkLst>
            <pc:docMk/>
            <pc:sldMk cId="3852725616" sldId="755"/>
            <ac:spMk id="7" creationId="{F4B59725-6AF4-E2FA-93B2-3295E5B020A4}"/>
          </ac:spMkLst>
        </pc:spChg>
        <pc:spChg chg="mod">
          <ac:chgData name="Francien van der Meulen" userId="S::f.vandermeulen@stichtingpraktijkleren.nl::cc7dcec4-d364-49fd-a6f4-4026f9c8e4b8" providerId="AD" clId="Web-{A506337A-337C-6D97-9325-A8C09D13F9C1}" dt="2023-03-08T20:18:22.865" v="586" actId="1076"/>
          <ac:spMkLst>
            <pc:docMk/>
            <pc:sldMk cId="3852725616" sldId="755"/>
            <ac:spMk id="21" creationId="{F1A8B3CD-E903-A2A4-83E6-58DE8A6C6A34}"/>
          </ac:spMkLst>
        </pc:spChg>
      </pc:sldChg>
    </pc:docChg>
  </pc:docChgLst>
  <pc:docChgLst>
    <pc:chgData name="Francien van der Meulen" userId="S::f.vandermeulen@stichtingpraktijkleren.nl::cc7dcec4-d364-49fd-a6f4-4026f9c8e4b8" providerId="AD" clId="Web-{A78743AD-B020-8919-4654-C1DFB2178352}"/>
    <pc:docChg chg="modSld">
      <pc:chgData name="Francien van der Meulen" userId="S::f.vandermeulen@stichtingpraktijkleren.nl::cc7dcec4-d364-49fd-a6f4-4026f9c8e4b8" providerId="AD" clId="Web-{A78743AD-B020-8919-4654-C1DFB2178352}" dt="2023-03-08T22:19:49.443" v="66" actId="20577"/>
      <pc:docMkLst>
        <pc:docMk/>
      </pc:docMkLst>
      <pc:sldChg chg="modSp">
        <pc:chgData name="Francien van der Meulen" userId="S::f.vandermeulen@stichtingpraktijkleren.nl::cc7dcec4-d364-49fd-a6f4-4026f9c8e4b8" providerId="AD" clId="Web-{A78743AD-B020-8919-4654-C1DFB2178352}" dt="2023-03-08T22:17:30.909" v="57" actId="20577"/>
        <pc:sldMkLst>
          <pc:docMk/>
          <pc:sldMk cId="2304186332" sldId="266"/>
        </pc:sldMkLst>
        <pc:spChg chg="mod">
          <ac:chgData name="Francien van der Meulen" userId="S::f.vandermeulen@stichtingpraktijkleren.nl::cc7dcec4-d364-49fd-a6f4-4026f9c8e4b8" providerId="AD" clId="Web-{A78743AD-B020-8919-4654-C1DFB2178352}" dt="2023-03-08T22:17:30.909" v="57" actId="20577"/>
          <ac:spMkLst>
            <pc:docMk/>
            <pc:sldMk cId="2304186332" sldId="266"/>
            <ac:spMk id="5" creationId="{ABC0EE98-1B74-AC42-9AC3-CF55D18A14CC}"/>
          </ac:spMkLst>
        </pc:spChg>
      </pc:sldChg>
      <pc:sldChg chg="modSp">
        <pc:chgData name="Francien van der Meulen" userId="S::f.vandermeulen@stichtingpraktijkleren.nl::cc7dcec4-d364-49fd-a6f4-4026f9c8e4b8" providerId="AD" clId="Web-{A78743AD-B020-8919-4654-C1DFB2178352}" dt="2023-03-08T22:19:49.443" v="66" actId="20577"/>
        <pc:sldMkLst>
          <pc:docMk/>
          <pc:sldMk cId="2755085737" sldId="761"/>
        </pc:sldMkLst>
        <pc:spChg chg="mod">
          <ac:chgData name="Francien van der Meulen" userId="S::f.vandermeulen@stichtingpraktijkleren.nl::cc7dcec4-d364-49fd-a6f4-4026f9c8e4b8" providerId="AD" clId="Web-{A78743AD-B020-8919-4654-C1DFB2178352}" dt="2023-03-08T22:19:49.443" v="66" actId="20577"/>
          <ac:spMkLst>
            <pc:docMk/>
            <pc:sldMk cId="2755085737" sldId="761"/>
            <ac:spMk id="2" creationId="{95F672E4-AE6C-359F-A1CF-DF4ACD8F36C5}"/>
          </ac:spMkLst>
        </pc:spChg>
      </pc:sldChg>
    </pc:docChg>
  </pc:docChgLst>
  <pc:docChgLst>
    <pc:chgData name="Francien van der Meulen" userId="S::f.vandermeulen@stichtingpraktijkleren.nl::cc7dcec4-d364-49fd-a6f4-4026f9c8e4b8" providerId="AD" clId="Web-{68BC53C8-EAAD-236F-2F57-453728A8D6D2}"/>
    <pc:docChg chg="modSld">
      <pc:chgData name="Francien van der Meulen" userId="S::f.vandermeulen@stichtingpraktijkleren.nl::cc7dcec4-d364-49fd-a6f4-4026f9c8e4b8" providerId="AD" clId="Web-{68BC53C8-EAAD-236F-2F57-453728A8D6D2}" dt="2023-03-02T07:14:24.820" v="1" actId="20577"/>
      <pc:docMkLst>
        <pc:docMk/>
      </pc:docMkLst>
      <pc:sldChg chg="modSp">
        <pc:chgData name="Francien van der Meulen" userId="S::f.vandermeulen@stichtingpraktijkleren.nl::cc7dcec4-d364-49fd-a6f4-4026f9c8e4b8" providerId="AD" clId="Web-{68BC53C8-EAAD-236F-2F57-453728A8D6D2}" dt="2023-03-02T07:14:24.820" v="1" actId="20577"/>
        <pc:sldMkLst>
          <pc:docMk/>
          <pc:sldMk cId="2239729323" sldId="323"/>
        </pc:sldMkLst>
        <pc:spChg chg="mod">
          <ac:chgData name="Francien van der Meulen" userId="S::f.vandermeulen@stichtingpraktijkleren.nl::cc7dcec4-d364-49fd-a6f4-4026f9c8e4b8" providerId="AD" clId="Web-{68BC53C8-EAAD-236F-2F57-453728A8D6D2}" dt="2023-03-02T07:14:24.820" v="1" actId="20577"/>
          <ac:spMkLst>
            <pc:docMk/>
            <pc:sldMk cId="2239729323" sldId="323"/>
            <ac:spMk id="6" creationId="{1FD17626-F35D-E10A-7A55-1CF387E45073}"/>
          </ac:spMkLst>
        </pc:spChg>
      </pc:sldChg>
    </pc:docChg>
  </pc:docChgLst>
  <pc:docChgLst>
    <pc:chgData name="Francien van der Meulen" userId="S::f.vandermeulen@stichtingpraktijkleren.nl::cc7dcec4-d364-49fd-a6f4-4026f9c8e4b8" providerId="AD" clId="Web-{18BD493D-5F5D-0C20-AF6E-1ABA38E71862}"/>
    <pc:docChg chg="modSld">
      <pc:chgData name="Francien van der Meulen" userId="S::f.vandermeulen@stichtingpraktijkleren.nl::cc7dcec4-d364-49fd-a6f4-4026f9c8e4b8" providerId="AD" clId="Web-{18BD493D-5F5D-0C20-AF6E-1ABA38E71862}" dt="2023-03-10T14:53:18.181" v="2"/>
      <pc:docMkLst>
        <pc:docMk/>
      </pc:docMkLst>
      <pc:sldChg chg="modNotes">
        <pc:chgData name="Francien van der Meulen" userId="S::f.vandermeulen@stichtingpraktijkleren.nl::cc7dcec4-d364-49fd-a6f4-4026f9c8e4b8" providerId="AD" clId="Web-{18BD493D-5F5D-0C20-AF6E-1ABA38E71862}" dt="2023-03-10T14:53:18.181" v="2"/>
        <pc:sldMkLst>
          <pc:docMk/>
          <pc:sldMk cId="2689923100" sldId="781"/>
        </pc:sldMkLst>
      </pc:sldChg>
    </pc:docChg>
  </pc:docChgLst>
  <pc:docChgLst>
    <pc:chgData name="Francien van der Meulen" userId="S::f.vandermeulen@stichtingpraktijkleren.nl::cc7dcec4-d364-49fd-a6f4-4026f9c8e4b8" providerId="AD" clId="Web-{9CBCCAF5-469A-4EB8-7B0E-4E695F06257F}"/>
    <pc:docChg chg="modSld">
      <pc:chgData name="Francien van der Meulen" userId="S::f.vandermeulen@stichtingpraktijkleren.nl::cc7dcec4-d364-49fd-a6f4-4026f9c8e4b8" providerId="AD" clId="Web-{9CBCCAF5-469A-4EB8-7B0E-4E695F06257F}" dt="2023-03-06T08:09:03.314" v="13" actId="1076"/>
      <pc:docMkLst>
        <pc:docMk/>
      </pc:docMkLst>
      <pc:sldChg chg="modSp">
        <pc:chgData name="Francien van der Meulen" userId="S::f.vandermeulen@stichtingpraktijkleren.nl::cc7dcec4-d364-49fd-a6f4-4026f9c8e4b8" providerId="AD" clId="Web-{9CBCCAF5-469A-4EB8-7B0E-4E695F06257F}" dt="2023-03-06T08:05:15.831" v="11" actId="20577"/>
        <pc:sldMkLst>
          <pc:docMk/>
          <pc:sldMk cId="1660700935" sldId="726"/>
        </pc:sldMkLst>
        <pc:spChg chg="mod">
          <ac:chgData name="Francien van der Meulen" userId="S::f.vandermeulen@stichtingpraktijkleren.nl::cc7dcec4-d364-49fd-a6f4-4026f9c8e4b8" providerId="AD" clId="Web-{9CBCCAF5-469A-4EB8-7B0E-4E695F06257F}" dt="2023-03-06T08:00:11.623" v="2" actId="20577"/>
          <ac:spMkLst>
            <pc:docMk/>
            <pc:sldMk cId="1660700935" sldId="726"/>
            <ac:spMk id="3" creationId="{30EFA65F-BB69-4668-8E72-7E899CB93584}"/>
          </ac:spMkLst>
        </pc:spChg>
        <pc:spChg chg="mod">
          <ac:chgData name="Francien van der Meulen" userId="S::f.vandermeulen@stichtingpraktijkleren.nl::cc7dcec4-d364-49fd-a6f4-4026f9c8e4b8" providerId="AD" clId="Web-{9CBCCAF5-469A-4EB8-7B0E-4E695F06257F}" dt="2023-03-06T08:04:52.376" v="9"/>
          <ac:spMkLst>
            <pc:docMk/>
            <pc:sldMk cId="1660700935" sldId="726"/>
            <ac:spMk id="20" creationId="{C9F26219-69D7-0573-7DC9-5702BAC4A03B}"/>
          </ac:spMkLst>
        </pc:spChg>
        <pc:spChg chg="mod">
          <ac:chgData name="Francien van der Meulen" userId="S::f.vandermeulen@stichtingpraktijkleren.nl::cc7dcec4-d364-49fd-a6f4-4026f9c8e4b8" providerId="AD" clId="Web-{9CBCCAF5-469A-4EB8-7B0E-4E695F06257F}" dt="2023-03-06T08:05:15.831" v="11" actId="20577"/>
          <ac:spMkLst>
            <pc:docMk/>
            <pc:sldMk cId="1660700935" sldId="726"/>
            <ac:spMk id="21" creationId="{F1A8B3CD-E903-A2A4-83E6-58DE8A6C6A34}"/>
          </ac:spMkLst>
        </pc:spChg>
      </pc:sldChg>
      <pc:sldChg chg="modSp">
        <pc:chgData name="Francien van der Meulen" userId="S::f.vandermeulen@stichtingpraktijkleren.nl::cc7dcec4-d364-49fd-a6f4-4026f9c8e4b8" providerId="AD" clId="Web-{9CBCCAF5-469A-4EB8-7B0E-4E695F06257F}" dt="2023-03-06T08:00:03.467" v="1" actId="20577"/>
        <pc:sldMkLst>
          <pc:docMk/>
          <pc:sldMk cId="3987687017" sldId="738"/>
        </pc:sldMkLst>
        <pc:spChg chg="mod">
          <ac:chgData name="Francien van der Meulen" userId="S::f.vandermeulen@stichtingpraktijkleren.nl::cc7dcec4-d364-49fd-a6f4-4026f9c8e4b8" providerId="AD" clId="Web-{9CBCCAF5-469A-4EB8-7B0E-4E695F06257F}" dt="2023-03-06T08:00:03.467" v="1" actId="20577"/>
          <ac:spMkLst>
            <pc:docMk/>
            <pc:sldMk cId="3987687017" sldId="738"/>
            <ac:spMk id="3" creationId="{30EFA65F-BB69-4668-8E72-7E899CB93584}"/>
          </ac:spMkLst>
        </pc:spChg>
      </pc:sldChg>
      <pc:sldChg chg="modSp">
        <pc:chgData name="Francien van der Meulen" userId="S::f.vandermeulen@stichtingpraktijkleren.nl::cc7dcec4-d364-49fd-a6f4-4026f9c8e4b8" providerId="AD" clId="Web-{9CBCCAF5-469A-4EB8-7B0E-4E695F06257F}" dt="2023-03-06T08:00:20.327" v="3" actId="20577"/>
        <pc:sldMkLst>
          <pc:docMk/>
          <pc:sldMk cId="1962365661" sldId="743"/>
        </pc:sldMkLst>
        <pc:spChg chg="mod">
          <ac:chgData name="Francien van der Meulen" userId="S::f.vandermeulen@stichtingpraktijkleren.nl::cc7dcec4-d364-49fd-a6f4-4026f9c8e4b8" providerId="AD" clId="Web-{9CBCCAF5-469A-4EB8-7B0E-4E695F06257F}" dt="2023-03-06T08:00:20.327" v="3" actId="20577"/>
          <ac:spMkLst>
            <pc:docMk/>
            <pc:sldMk cId="1962365661" sldId="743"/>
            <ac:spMk id="3" creationId="{30EFA65F-BB69-4668-8E72-7E899CB93584}"/>
          </ac:spMkLst>
        </pc:spChg>
      </pc:sldChg>
      <pc:sldChg chg="modSp">
        <pc:chgData name="Francien van der Meulen" userId="S::f.vandermeulen@stichtingpraktijkleren.nl::cc7dcec4-d364-49fd-a6f4-4026f9c8e4b8" providerId="AD" clId="Web-{9CBCCAF5-469A-4EB8-7B0E-4E695F06257F}" dt="2023-03-06T08:09:03.314" v="13" actId="1076"/>
        <pc:sldMkLst>
          <pc:docMk/>
          <pc:sldMk cId="2082995427" sldId="745"/>
        </pc:sldMkLst>
        <pc:picChg chg="mod">
          <ac:chgData name="Francien van der Meulen" userId="S::f.vandermeulen@stichtingpraktijkleren.nl::cc7dcec4-d364-49fd-a6f4-4026f9c8e4b8" providerId="AD" clId="Web-{9CBCCAF5-469A-4EB8-7B0E-4E695F06257F}" dt="2023-03-06T08:09:03.314" v="13" actId="1076"/>
          <ac:picMkLst>
            <pc:docMk/>
            <pc:sldMk cId="2082995427" sldId="745"/>
            <ac:picMk id="18" creationId="{FF3E21C2-6751-35E0-9784-DB65C7297C2B}"/>
          </ac:picMkLst>
        </pc:picChg>
      </pc:sldChg>
    </pc:docChg>
  </pc:docChgLst>
  <pc:docChgLst>
    <pc:chgData name="Francien van der Meulen" userId="S::f.vandermeulen@stichtingpraktijkleren.nl::cc7dcec4-d364-49fd-a6f4-4026f9c8e4b8" providerId="AD" clId="Web-{50300A96-631F-EBE3-5B49-96CECF310809}"/>
    <pc:docChg chg="modSld sldOrd">
      <pc:chgData name="Francien van der Meulen" userId="S::f.vandermeulen@stichtingpraktijkleren.nl::cc7dcec4-d364-49fd-a6f4-4026f9c8e4b8" providerId="AD" clId="Web-{50300A96-631F-EBE3-5B49-96CECF310809}" dt="2023-03-13T19:20:40.972" v="57" actId="20577"/>
      <pc:docMkLst>
        <pc:docMk/>
      </pc:docMkLst>
      <pc:sldChg chg="modSp">
        <pc:chgData name="Francien van der Meulen" userId="S::f.vandermeulen@stichtingpraktijkleren.nl::cc7dcec4-d364-49fd-a6f4-4026f9c8e4b8" providerId="AD" clId="Web-{50300A96-631F-EBE3-5B49-96CECF310809}" dt="2023-03-13T19:20:40.972" v="57" actId="20577"/>
        <pc:sldMkLst>
          <pc:docMk/>
          <pc:sldMk cId="3840505545" sldId="278"/>
        </pc:sldMkLst>
        <pc:spChg chg="mod">
          <ac:chgData name="Francien van der Meulen" userId="S::f.vandermeulen@stichtingpraktijkleren.nl::cc7dcec4-d364-49fd-a6f4-4026f9c8e4b8" providerId="AD" clId="Web-{50300A96-631F-EBE3-5B49-96CECF310809}" dt="2023-03-13T19:20:40.972" v="57" actId="20577"/>
          <ac:spMkLst>
            <pc:docMk/>
            <pc:sldMk cId="3840505545" sldId="278"/>
            <ac:spMk id="3" creationId="{B9F35F56-7BCD-2D4B-8B7C-A8C6C65201C0}"/>
          </ac:spMkLst>
        </pc:spChg>
      </pc:sldChg>
      <pc:sldChg chg="modSp">
        <pc:chgData name="Francien van der Meulen" userId="S::f.vandermeulen@stichtingpraktijkleren.nl::cc7dcec4-d364-49fd-a6f4-4026f9c8e4b8" providerId="AD" clId="Web-{50300A96-631F-EBE3-5B49-96CECF310809}" dt="2023-03-13T17:09:13.555" v="26" actId="20577"/>
        <pc:sldMkLst>
          <pc:docMk/>
          <pc:sldMk cId="158192542" sldId="725"/>
        </pc:sldMkLst>
        <pc:spChg chg="mod">
          <ac:chgData name="Francien van der Meulen" userId="S::f.vandermeulen@stichtingpraktijkleren.nl::cc7dcec4-d364-49fd-a6f4-4026f9c8e4b8" providerId="AD" clId="Web-{50300A96-631F-EBE3-5B49-96CECF310809}" dt="2023-03-13T17:09:13.555" v="26" actId="20577"/>
          <ac:spMkLst>
            <pc:docMk/>
            <pc:sldMk cId="158192542" sldId="725"/>
            <ac:spMk id="3" creationId="{4DFA58C9-A6E5-0740-8794-5E911B4A4E3A}"/>
          </ac:spMkLst>
        </pc:spChg>
      </pc:sldChg>
      <pc:sldChg chg="ord">
        <pc:chgData name="Francien van der Meulen" userId="S::f.vandermeulen@stichtingpraktijkleren.nl::cc7dcec4-d364-49fd-a6f4-4026f9c8e4b8" providerId="AD" clId="Web-{50300A96-631F-EBE3-5B49-96CECF310809}" dt="2023-03-13T18:43:23.036" v="37"/>
        <pc:sldMkLst>
          <pc:docMk/>
          <pc:sldMk cId="2347087241" sldId="739"/>
        </pc:sldMkLst>
      </pc:sldChg>
      <pc:sldChg chg="ord">
        <pc:chgData name="Francien van der Meulen" userId="S::f.vandermeulen@stichtingpraktijkleren.nl::cc7dcec4-d364-49fd-a6f4-4026f9c8e4b8" providerId="AD" clId="Web-{50300A96-631F-EBE3-5B49-96CECF310809}" dt="2023-03-13T18:43:18.692" v="36"/>
        <pc:sldMkLst>
          <pc:docMk/>
          <pc:sldMk cId="216130913" sldId="741"/>
        </pc:sldMkLst>
      </pc:sldChg>
      <pc:sldChg chg="ord">
        <pc:chgData name="Francien van der Meulen" userId="S::f.vandermeulen@stichtingpraktijkleren.nl::cc7dcec4-d364-49fd-a6f4-4026f9c8e4b8" providerId="AD" clId="Web-{50300A96-631F-EBE3-5B49-96CECF310809}" dt="2023-03-13T18:43:31.802" v="38"/>
        <pc:sldMkLst>
          <pc:docMk/>
          <pc:sldMk cId="3675682322" sldId="754"/>
        </pc:sldMkLst>
      </pc:sldChg>
      <pc:sldChg chg="ord">
        <pc:chgData name="Francien van der Meulen" userId="S::f.vandermeulen@stichtingpraktijkleren.nl::cc7dcec4-d364-49fd-a6f4-4026f9c8e4b8" providerId="AD" clId="Web-{50300A96-631F-EBE3-5B49-96CECF310809}" dt="2023-03-13T18:43:12.441" v="35"/>
        <pc:sldMkLst>
          <pc:docMk/>
          <pc:sldMk cId="710545580" sldId="756"/>
        </pc:sldMkLst>
      </pc:sldChg>
      <pc:sldChg chg="ord">
        <pc:chgData name="Francien van der Meulen" userId="S::f.vandermeulen@stichtingpraktijkleren.nl::cc7dcec4-d364-49fd-a6f4-4026f9c8e4b8" providerId="AD" clId="Web-{50300A96-631F-EBE3-5B49-96CECF310809}" dt="2023-03-13T18:41:02.233" v="29"/>
        <pc:sldMkLst>
          <pc:docMk/>
          <pc:sldMk cId="3149169884" sldId="766"/>
        </pc:sldMkLst>
      </pc:sldChg>
    </pc:docChg>
  </pc:docChgLst>
  <pc:docChgLst>
    <pc:chgData name="Francien van der Meulen" userId="S::f.vandermeulen@stichtingpraktijkleren.nl::cc7dcec4-d364-49fd-a6f4-4026f9c8e4b8" providerId="AD" clId="Web-{6422248F-44F9-CFFF-3455-CC481B54249E}"/>
    <pc:docChg chg="modSld">
      <pc:chgData name="Francien van der Meulen" userId="S::f.vandermeulen@stichtingpraktijkleren.nl::cc7dcec4-d364-49fd-a6f4-4026f9c8e4b8" providerId="AD" clId="Web-{6422248F-44F9-CFFF-3455-CC481B54249E}" dt="2023-03-09T21:43:27.221" v="86" actId="20577"/>
      <pc:docMkLst>
        <pc:docMk/>
      </pc:docMkLst>
      <pc:sldChg chg="modSp">
        <pc:chgData name="Francien van der Meulen" userId="S::f.vandermeulen@stichtingpraktijkleren.nl::cc7dcec4-d364-49fd-a6f4-4026f9c8e4b8" providerId="AD" clId="Web-{6422248F-44F9-CFFF-3455-CC481B54249E}" dt="2023-03-09T15:26:53.209" v="3" actId="1076"/>
        <pc:sldMkLst>
          <pc:docMk/>
          <pc:sldMk cId="2082995427" sldId="745"/>
        </pc:sldMkLst>
        <pc:picChg chg="mod">
          <ac:chgData name="Francien van der Meulen" userId="S::f.vandermeulen@stichtingpraktijkleren.nl::cc7dcec4-d364-49fd-a6f4-4026f9c8e4b8" providerId="AD" clId="Web-{6422248F-44F9-CFFF-3455-CC481B54249E}" dt="2023-03-09T15:26:53.209" v="3" actId="1076"/>
          <ac:picMkLst>
            <pc:docMk/>
            <pc:sldMk cId="2082995427" sldId="745"/>
            <ac:picMk id="16" creationId="{D0372CEA-7AED-0B61-A459-26091A420AF3}"/>
          </ac:picMkLst>
        </pc:picChg>
        <pc:picChg chg="mod">
          <ac:chgData name="Francien van der Meulen" userId="S::f.vandermeulen@stichtingpraktijkleren.nl::cc7dcec4-d364-49fd-a6f4-4026f9c8e4b8" providerId="AD" clId="Web-{6422248F-44F9-CFFF-3455-CC481B54249E}" dt="2023-03-09T15:26:50.334" v="2" actId="1076"/>
          <ac:picMkLst>
            <pc:docMk/>
            <pc:sldMk cId="2082995427" sldId="745"/>
            <ac:picMk id="18" creationId="{FF3E21C2-6751-35E0-9784-DB65C7297C2B}"/>
          </ac:picMkLst>
        </pc:picChg>
      </pc:sldChg>
      <pc:sldChg chg="modSp">
        <pc:chgData name="Francien van der Meulen" userId="S::f.vandermeulen@stichtingpraktijkleren.nl::cc7dcec4-d364-49fd-a6f4-4026f9c8e4b8" providerId="AD" clId="Web-{6422248F-44F9-CFFF-3455-CC481B54249E}" dt="2023-03-09T21:42:19.780" v="52" actId="20577"/>
        <pc:sldMkLst>
          <pc:docMk/>
          <pc:sldMk cId="2820917354" sldId="749"/>
        </pc:sldMkLst>
        <pc:spChg chg="mod">
          <ac:chgData name="Francien van der Meulen" userId="S::f.vandermeulen@stichtingpraktijkleren.nl::cc7dcec4-d364-49fd-a6f4-4026f9c8e4b8" providerId="AD" clId="Web-{6422248F-44F9-CFFF-3455-CC481B54249E}" dt="2023-03-09T21:42:19.780" v="52" actId="20577"/>
          <ac:spMkLst>
            <pc:docMk/>
            <pc:sldMk cId="2820917354" sldId="749"/>
            <ac:spMk id="2" creationId="{51D268D4-CF81-45AE-830D-74D70BC7E010}"/>
          </ac:spMkLst>
        </pc:spChg>
      </pc:sldChg>
      <pc:sldChg chg="modSp">
        <pc:chgData name="Francien van der Meulen" userId="S::f.vandermeulen@stichtingpraktijkleren.nl::cc7dcec4-d364-49fd-a6f4-4026f9c8e4b8" providerId="AD" clId="Web-{6422248F-44F9-CFFF-3455-CC481B54249E}" dt="2023-03-09T21:43:14.830" v="77" actId="20577"/>
        <pc:sldMkLst>
          <pc:docMk/>
          <pc:sldMk cId="2272147123" sldId="759"/>
        </pc:sldMkLst>
        <pc:spChg chg="mod">
          <ac:chgData name="Francien van der Meulen" userId="S::f.vandermeulen@stichtingpraktijkleren.nl::cc7dcec4-d364-49fd-a6f4-4026f9c8e4b8" providerId="AD" clId="Web-{6422248F-44F9-CFFF-3455-CC481B54249E}" dt="2023-03-09T21:43:14.830" v="77" actId="20577"/>
          <ac:spMkLst>
            <pc:docMk/>
            <pc:sldMk cId="2272147123" sldId="759"/>
            <ac:spMk id="2" creationId="{9C4E7E89-0ADA-D28B-F32E-D3D2993165DD}"/>
          </ac:spMkLst>
        </pc:spChg>
      </pc:sldChg>
      <pc:sldChg chg="modSp">
        <pc:chgData name="Francien van der Meulen" userId="S::f.vandermeulen@stichtingpraktijkleren.nl::cc7dcec4-d364-49fd-a6f4-4026f9c8e4b8" providerId="AD" clId="Web-{6422248F-44F9-CFFF-3455-CC481B54249E}" dt="2023-03-09T21:43:27.221" v="86" actId="20577"/>
        <pc:sldMkLst>
          <pc:docMk/>
          <pc:sldMk cId="3641233402" sldId="760"/>
        </pc:sldMkLst>
        <pc:spChg chg="mod">
          <ac:chgData name="Francien van der Meulen" userId="S::f.vandermeulen@stichtingpraktijkleren.nl::cc7dcec4-d364-49fd-a6f4-4026f9c8e4b8" providerId="AD" clId="Web-{6422248F-44F9-CFFF-3455-CC481B54249E}" dt="2023-03-09T21:43:27.221" v="86" actId="20577"/>
          <ac:spMkLst>
            <pc:docMk/>
            <pc:sldMk cId="3641233402" sldId="760"/>
            <ac:spMk id="2" creationId="{CA7F8E2C-9DCB-1027-9809-63234A4AC036}"/>
          </ac:spMkLst>
        </pc:spChg>
      </pc:sldChg>
      <pc:sldChg chg="modSp">
        <pc:chgData name="Francien van der Meulen" userId="S::f.vandermeulen@stichtingpraktijkleren.nl::cc7dcec4-d364-49fd-a6f4-4026f9c8e4b8" providerId="AD" clId="Web-{6422248F-44F9-CFFF-3455-CC481B54249E}" dt="2023-03-09T21:32:30.948" v="49" actId="20577"/>
        <pc:sldMkLst>
          <pc:docMk/>
          <pc:sldMk cId="2103928673" sldId="763"/>
        </pc:sldMkLst>
        <pc:spChg chg="mod">
          <ac:chgData name="Francien van der Meulen" userId="S::f.vandermeulen@stichtingpraktijkleren.nl::cc7dcec4-d364-49fd-a6f4-4026f9c8e4b8" providerId="AD" clId="Web-{6422248F-44F9-CFFF-3455-CC481B54249E}" dt="2023-03-09T21:32:30.948" v="49" actId="20577"/>
          <ac:spMkLst>
            <pc:docMk/>
            <pc:sldMk cId="2103928673" sldId="763"/>
            <ac:spMk id="5" creationId="{BC3188DB-C1FE-954F-AFF6-65496B3A7B42}"/>
          </ac:spMkLst>
        </pc:spChg>
        <pc:spChg chg="mod">
          <ac:chgData name="Francien van der Meulen" userId="S::f.vandermeulen@stichtingpraktijkleren.nl::cc7dcec4-d364-49fd-a6f4-4026f9c8e4b8" providerId="AD" clId="Web-{6422248F-44F9-CFFF-3455-CC481B54249E}" dt="2023-03-09T21:31:37.820" v="12" actId="20577"/>
          <ac:spMkLst>
            <pc:docMk/>
            <pc:sldMk cId="2103928673" sldId="763"/>
            <ac:spMk id="7" creationId="{68DC8D71-7340-6B47-8FA6-238ADD961CE9}"/>
          </ac:spMkLst>
        </pc:spChg>
        <pc:spChg chg="mod">
          <ac:chgData name="Francien van der Meulen" userId="S::f.vandermeulen@stichtingpraktijkleren.nl::cc7dcec4-d364-49fd-a6f4-4026f9c8e4b8" providerId="AD" clId="Web-{6422248F-44F9-CFFF-3455-CC481B54249E}" dt="2023-03-09T21:31:30.539" v="8" actId="20577"/>
          <ac:spMkLst>
            <pc:docMk/>
            <pc:sldMk cId="2103928673" sldId="763"/>
            <ac:spMk id="9" creationId="{C0D32BE7-807C-4E48-8187-4B314FA4DE93}"/>
          </ac:spMkLst>
        </pc:spChg>
      </pc:sldChg>
    </pc:docChg>
  </pc:docChgLst>
  <pc:docChgLst>
    <pc:chgData name="Linda MacDuff" userId="cf34efd8-c2d4-49a1-b88b-ed946f994384" providerId="ADAL" clId="{456027CD-42DE-4C01-B67A-B309D3C1C376}"/>
    <pc:docChg chg="custSel modSld">
      <pc:chgData name="Linda MacDuff" userId="cf34efd8-c2d4-49a1-b88b-ed946f994384" providerId="ADAL" clId="{456027CD-42DE-4C01-B67A-B309D3C1C376}" dt="2023-03-10T14:32:16.956" v="3" actId="20577"/>
      <pc:docMkLst>
        <pc:docMk/>
      </pc:docMkLst>
      <pc:sldChg chg="modSp mod">
        <pc:chgData name="Linda MacDuff" userId="cf34efd8-c2d4-49a1-b88b-ed946f994384" providerId="ADAL" clId="{456027CD-42DE-4C01-B67A-B309D3C1C376}" dt="2023-03-10T14:32:16.956" v="3" actId="20577"/>
        <pc:sldMkLst>
          <pc:docMk/>
          <pc:sldMk cId="1211591622" sldId="770"/>
        </pc:sldMkLst>
        <pc:spChg chg="mod">
          <ac:chgData name="Linda MacDuff" userId="cf34efd8-c2d4-49a1-b88b-ed946f994384" providerId="ADAL" clId="{456027CD-42DE-4C01-B67A-B309D3C1C376}" dt="2023-03-10T14:32:16.956" v="3" actId="20577"/>
          <ac:spMkLst>
            <pc:docMk/>
            <pc:sldMk cId="1211591622" sldId="770"/>
            <ac:spMk id="6" creationId="{79AE3BF5-BB3A-FC46-BA15-BB5E419A8F40}"/>
          </ac:spMkLst>
        </pc:spChg>
      </pc:sldChg>
    </pc:docChg>
  </pc:docChgLst>
  <pc:docChgLst>
    <pc:chgData name="Francien van der Meulen" userId="S::f.vandermeulen@stichtingpraktijkleren.nl::cc7dcec4-d364-49fd-a6f4-4026f9c8e4b8" providerId="AD" clId="Web-{23E7F40E-FAD6-37A7-E67E-4120D61145EC}"/>
    <pc:docChg chg="addSld delSld modSld sldOrd">
      <pc:chgData name="Francien van der Meulen" userId="S::f.vandermeulen@stichtingpraktijkleren.nl::cc7dcec4-d364-49fd-a6f4-4026f9c8e4b8" providerId="AD" clId="Web-{23E7F40E-FAD6-37A7-E67E-4120D61145EC}" dt="2023-03-09T09:02:37.954" v="11"/>
      <pc:docMkLst>
        <pc:docMk/>
      </pc:docMkLst>
      <pc:sldChg chg="ord">
        <pc:chgData name="Francien van der Meulen" userId="S::f.vandermeulen@stichtingpraktijkleren.nl::cc7dcec4-d364-49fd-a6f4-4026f9c8e4b8" providerId="AD" clId="Web-{23E7F40E-FAD6-37A7-E67E-4120D61145EC}" dt="2023-03-09T09:02:37.954" v="11"/>
        <pc:sldMkLst>
          <pc:docMk/>
          <pc:sldMk cId="158192542" sldId="725"/>
        </pc:sldMkLst>
      </pc:sldChg>
      <pc:sldChg chg="addSp modSp new">
        <pc:chgData name="Francien van der Meulen" userId="S::f.vandermeulen@stichtingpraktijkleren.nl::cc7dcec4-d364-49fd-a6f4-4026f9c8e4b8" providerId="AD" clId="Web-{23E7F40E-FAD6-37A7-E67E-4120D61145EC}" dt="2023-03-09T07:53:02.304" v="8" actId="14100"/>
        <pc:sldMkLst>
          <pc:docMk/>
          <pc:sldMk cId="2087010440" sldId="765"/>
        </pc:sldMkLst>
        <pc:picChg chg="add mod">
          <ac:chgData name="Francien van der Meulen" userId="S::f.vandermeulen@stichtingpraktijkleren.nl::cc7dcec4-d364-49fd-a6f4-4026f9c8e4b8" providerId="AD" clId="Web-{23E7F40E-FAD6-37A7-E67E-4120D61145EC}" dt="2023-03-09T07:53:02.304" v="8" actId="14100"/>
          <ac:picMkLst>
            <pc:docMk/>
            <pc:sldMk cId="2087010440" sldId="765"/>
            <ac:picMk id="4" creationId="{9E625497-85DF-C027-1E48-AF95C94AADF4}"/>
          </ac:picMkLst>
        </pc:picChg>
      </pc:sldChg>
      <pc:sldChg chg="new del">
        <pc:chgData name="Francien van der Meulen" userId="S::f.vandermeulen@stichtingpraktijkleren.nl::cc7dcec4-d364-49fd-a6f4-4026f9c8e4b8" providerId="AD" clId="Web-{23E7F40E-FAD6-37A7-E67E-4120D61145EC}" dt="2023-03-09T07:54:32.025" v="10"/>
        <pc:sldMkLst>
          <pc:docMk/>
          <pc:sldMk cId="383874580" sldId="766"/>
        </pc:sldMkLst>
      </pc:sldChg>
    </pc:docChg>
  </pc:docChgLst>
  <pc:docChgLst>
    <pc:chgData name="Francien" userId="cc7dcec4-d364-49fd-a6f4-4026f9c8e4b8" providerId="ADAL" clId="{1778D15D-BB62-47B9-B5D9-95A3E37B1490}"/>
    <pc:docChg chg="undo custSel addSld delSld modSld sldOrd">
      <pc:chgData name="Francien" userId="cc7dcec4-d364-49fd-a6f4-4026f9c8e4b8" providerId="ADAL" clId="{1778D15D-BB62-47B9-B5D9-95A3E37B1490}" dt="2023-03-08T22:15:15.984" v="3886" actId="680"/>
      <pc:docMkLst>
        <pc:docMk/>
      </pc:docMkLst>
      <pc:sldChg chg="modSp mod">
        <pc:chgData name="Francien" userId="cc7dcec4-d364-49fd-a6f4-4026f9c8e4b8" providerId="ADAL" clId="{1778D15D-BB62-47B9-B5D9-95A3E37B1490}" dt="2023-03-08T21:50:02.423" v="2908" actId="5793"/>
        <pc:sldMkLst>
          <pc:docMk/>
          <pc:sldMk cId="2304186332" sldId="266"/>
        </pc:sldMkLst>
        <pc:spChg chg="mod">
          <ac:chgData name="Francien" userId="cc7dcec4-d364-49fd-a6f4-4026f9c8e4b8" providerId="ADAL" clId="{1778D15D-BB62-47B9-B5D9-95A3E37B1490}" dt="2023-03-08T21:50:02.423" v="2908" actId="5793"/>
          <ac:spMkLst>
            <pc:docMk/>
            <pc:sldMk cId="2304186332" sldId="266"/>
            <ac:spMk id="2" creationId="{82773B26-2A17-C04E-8DF1-043042FB61DC}"/>
          </ac:spMkLst>
        </pc:spChg>
        <pc:spChg chg="mod">
          <ac:chgData name="Francien" userId="cc7dcec4-d364-49fd-a6f4-4026f9c8e4b8" providerId="ADAL" clId="{1778D15D-BB62-47B9-B5D9-95A3E37B1490}" dt="2023-03-08T20:40:55.214" v="1891" actId="20577"/>
          <ac:spMkLst>
            <pc:docMk/>
            <pc:sldMk cId="2304186332" sldId="266"/>
            <ac:spMk id="5" creationId="{ABC0EE98-1B74-AC42-9AC3-CF55D18A14CC}"/>
          </ac:spMkLst>
        </pc:spChg>
      </pc:sldChg>
      <pc:sldChg chg="modSp mod">
        <pc:chgData name="Francien" userId="cc7dcec4-d364-49fd-a6f4-4026f9c8e4b8" providerId="ADAL" clId="{1778D15D-BB62-47B9-B5D9-95A3E37B1490}" dt="2023-03-08T22:08:05.022" v="3806" actId="20577"/>
        <pc:sldMkLst>
          <pc:docMk/>
          <pc:sldMk cId="3241828929" sldId="269"/>
        </pc:sldMkLst>
        <pc:spChg chg="mod">
          <ac:chgData name="Francien" userId="cc7dcec4-d364-49fd-a6f4-4026f9c8e4b8" providerId="ADAL" clId="{1778D15D-BB62-47B9-B5D9-95A3E37B1490}" dt="2023-03-08T21:42:13.205" v="2792" actId="20577"/>
          <ac:spMkLst>
            <pc:docMk/>
            <pc:sldMk cId="3241828929" sldId="269"/>
            <ac:spMk id="3" creationId="{4DFA58C9-A6E5-0740-8794-5E911B4A4E3A}"/>
          </ac:spMkLst>
        </pc:spChg>
        <pc:spChg chg="mod">
          <ac:chgData name="Francien" userId="cc7dcec4-d364-49fd-a6f4-4026f9c8e4b8" providerId="ADAL" clId="{1778D15D-BB62-47B9-B5D9-95A3E37B1490}" dt="2023-03-08T22:05:50.854" v="3526" actId="20577"/>
          <ac:spMkLst>
            <pc:docMk/>
            <pc:sldMk cId="3241828929" sldId="269"/>
            <ac:spMk id="4" creationId="{BCA506BD-A77F-324A-82BA-066EF14BBBF0}"/>
          </ac:spMkLst>
        </pc:spChg>
        <pc:spChg chg="mod">
          <ac:chgData name="Francien" userId="cc7dcec4-d364-49fd-a6f4-4026f9c8e4b8" providerId="ADAL" clId="{1778D15D-BB62-47B9-B5D9-95A3E37B1490}" dt="2023-03-08T21:43:03.758" v="2856" actId="20577"/>
          <ac:spMkLst>
            <pc:docMk/>
            <pc:sldMk cId="3241828929" sldId="269"/>
            <ac:spMk id="5" creationId="{BC3188DB-C1FE-954F-AFF6-65496B3A7B42}"/>
          </ac:spMkLst>
        </pc:spChg>
        <pc:spChg chg="mod">
          <ac:chgData name="Francien" userId="cc7dcec4-d364-49fd-a6f4-4026f9c8e4b8" providerId="ADAL" clId="{1778D15D-BB62-47B9-B5D9-95A3E37B1490}" dt="2023-03-08T22:06:07.366" v="3561" actId="20577"/>
          <ac:spMkLst>
            <pc:docMk/>
            <pc:sldMk cId="3241828929" sldId="269"/>
            <ac:spMk id="6" creationId="{572EA689-A31F-0344-8B4F-403B14CEF1DC}"/>
          </ac:spMkLst>
        </pc:spChg>
        <pc:spChg chg="mod">
          <ac:chgData name="Francien" userId="cc7dcec4-d364-49fd-a6f4-4026f9c8e4b8" providerId="ADAL" clId="{1778D15D-BB62-47B9-B5D9-95A3E37B1490}" dt="2023-03-08T21:43:12.054" v="2868" actId="20577"/>
          <ac:spMkLst>
            <pc:docMk/>
            <pc:sldMk cId="3241828929" sldId="269"/>
            <ac:spMk id="7" creationId="{68DC8D71-7340-6B47-8FA6-238ADD961CE9}"/>
          </ac:spMkLst>
        </pc:spChg>
        <pc:spChg chg="mod">
          <ac:chgData name="Francien" userId="cc7dcec4-d364-49fd-a6f4-4026f9c8e4b8" providerId="ADAL" clId="{1778D15D-BB62-47B9-B5D9-95A3E37B1490}" dt="2023-03-08T22:06:33.616" v="3626" actId="20577"/>
          <ac:spMkLst>
            <pc:docMk/>
            <pc:sldMk cId="3241828929" sldId="269"/>
            <ac:spMk id="8" creationId="{E4649987-29D7-A348-B6A1-0EE156DB919B}"/>
          </ac:spMkLst>
        </pc:spChg>
        <pc:spChg chg="mod">
          <ac:chgData name="Francien" userId="cc7dcec4-d364-49fd-a6f4-4026f9c8e4b8" providerId="ADAL" clId="{1778D15D-BB62-47B9-B5D9-95A3E37B1490}" dt="2023-03-08T21:43:18.223" v="2879" actId="20577"/>
          <ac:spMkLst>
            <pc:docMk/>
            <pc:sldMk cId="3241828929" sldId="269"/>
            <ac:spMk id="9" creationId="{C0D32BE7-807C-4E48-8187-4B314FA4DE93}"/>
          </ac:spMkLst>
        </pc:spChg>
        <pc:spChg chg="mod">
          <ac:chgData name="Francien" userId="cc7dcec4-d364-49fd-a6f4-4026f9c8e4b8" providerId="ADAL" clId="{1778D15D-BB62-47B9-B5D9-95A3E37B1490}" dt="2023-03-08T21:43:24.228" v="2892" actId="20577"/>
          <ac:spMkLst>
            <pc:docMk/>
            <pc:sldMk cId="3241828929" sldId="269"/>
            <ac:spMk id="11" creationId="{E33D7535-B9C5-A24E-B90B-DD9A72FDCB14}"/>
          </ac:spMkLst>
        </pc:spChg>
        <pc:spChg chg="mod">
          <ac:chgData name="Francien" userId="cc7dcec4-d364-49fd-a6f4-4026f9c8e4b8" providerId="ADAL" clId="{1778D15D-BB62-47B9-B5D9-95A3E37B1490}" dt="2023-03-08T22:07:09.613" v="3676" actId="20577"/>
          <ac:spMkLst>
            <pc:docMk/>
            <pc:sldMk cId="3241828929" sldId="269"/>
            <ac:spMk id="12" creationId="{D4BB2FE4-CEA6-9049-852F-C685EFC7D14A}"/>
          </ac:spMkLst>
        </pc:spChg>
        <pc:spChg chg="mod">
          <ac:chgData name="Francien" userId="cc7dcec4-d364-49fd-a6f4-4026f9c8e4b8" providerId="ADAL" clId="{1778D15D-BB62-47B9-B5D9-95A3E37B1490}" dt="2023-03-08T22:08:05.022" v="3806" actId="20577"/>
          <ac:spMkLst>
            <pc:docMk/>
            <pc:sldMk cId="3241828929" sldId="269"/>
            <ac:spMk id="14" creationId="{DC1F766B-ADB6-F943-9B4C-66B2B657046E}"/>
          </ac:spMkLst>
        </pc:spChg>
      </pc:sldChg>
      <pc:sldChg chg="ord">
        <pc:chgData name="Francien" userId="cc7dcec4-d364-49fd-a6f4-4026f9c8e4b8" providerId="ADAL" clId="{1778D15D-BB62-47B9-B5D9-95A3E37B1490}" dt="2023-03-05T21:58:46.202" v="322"/>
        <pc:sldMkLst>
          <pc:docMk/>
          <pc:sldMk cId="3500363529" sldId="270"/>
        </pc:sldMkLst>
      </pc:sldChg>
      <pc:sldChg chg="del">
        <pc:chgData name="Francien" userId="cc7dcec4-d364-49fd-a6f4-4026f9c8e4b8" providerId="ADAL" clId="{1778D15D-BB62-47B9-B5D9-95A3E37B1490}" dt="2023-03-05T21:33:33.448" v="10" actId="2696"/>
        <pc:sldMkLst>
          <pc:docMk/>
          <pc:sldMk cId="3206177360" sldId="274"/>
        </pc:sldMkLst>
      </pc:sldChg>
      <pc:sldChg chg="modSp mod ord modAnim">
        <pc:chgData name="Francien" userId="cc7dcec4-d364-49fd-a6f4-4026f9c8e4b8" providerId="ADAL" clId="{1778D15D-BB62-47B9-B5D9-95A3E37B1490}" dt="2023-03-08T21:42:47.163" v="2835" actId="20577"/>
        <pc:sldMkLst>
          <pc:docMk/>
          <pc:sldMk cId="3840505545" sldId="278"/>
        </pc:sldMkLst>
        <pc:spChg chg="mod">
          <ac:chgData name="Francien" userId="cc7dcec4-d364-49fd-a6f4-4026f9c8e4b8" providerId="ADAL" clId="{1778D15D-BB62-47B9-B5D9-95A3E37B1490}" dt="2023-03-08T21:42:47.163" v="2835" actId="20577"/>
          <ac:spMkLst>
            <pc:docMk/>
            <pc:sldMk cId="3840505545" sldId="278"/>
            <ac:spMk id="2" creationId="{1614A070-DFB1-5345-9482-7E81E08D0813}"/>
          </ac:spMkLst>
        </pc:spChg>
        <pc:spChg chg="mod">
          <ac:chgData name="Francien" userId="cc7dcec4-d364-49fd-a6f4-4026f9c8e4b8" providerId="ADAL" clId="{1778D15D-BB62-47B9-B5D9-95A3E37B1490}" dt="2023-03-06T13:51:59.224" v="823" actId="207"/>
          <ac:spMkLst>
            <pc:docMk/>
            <pc:sldMk cId="3840505545" sldId="278"/>
            <ac:spMk id="3" creationId="{B9F35F56-7BCD-2D4B-8B7C-A8C6C65201C0}"/>
          </ac:spMkLst>
        </pc:spChg>
      </pc:sldChg>
      <pc:sldChg chg="del">
        <pc:chgData name="Francien" userId="cc7dcec4-d364-49fd-a6f4-4026f9c8e4b8" providerId="ADAL" clId="{1778D15D-BB62-47B9-B5D9-95A3E37B1490}" dt="2023-03-08T21:10:52.135" v="2470" actId="47"/>
        <pc:sldMkLst>
          <pc:docMk/>
          <pc:sldMk cId="2239729323" sldId="323"/>
        </pc:sldMkLst>
      </pc:sldChg>
      <pc:sldChg chg="del">
        <pc:chgData name="Francien" userId="cc7dcec4-d364-49fd-a6f4-4026f9c8e4b8" providerId="ADAL" clId="{1778D15D-BB62-47B9-B5D9-95A3E37B1490}" dt="2023-03-05T21:33:28.766" v="9" actId="2696"/>
        <pc:sldMkLst>
          <pc:docMk/>
          <pc:sldMk cId="1176087139" sldId="723"/>
        </pc:sldMkLst>
      </pc:sldChg>
      <pc:sldChg chg="addSp delSp modSp mod ord">
        <pc:chgData name="Francien" userId="cc7dcec4-d364-49fd-a6f4-4026f9c8e4b8" providerId="ADAL" clId="{1778D15D-BB62-47B9-B5D9-95A3E37B1490}" dt="2023-03-08T21:36:55.173" v="2753"/>
        <pc:sldMkLst>
          <pc:docMk/>
          <pc:sldMk cId="158192542" sldId="725"/>
        </pc:sldMkLst>
        <pc:spChg chg="mod">
          <ac:chgData name="Francien" userId="cc7dcec4-d364-49fd-a6f4-4026f9c8e4b8" providerId="ADAL" clId="{1778D15D-BB62-47B9-B5D9-95A3E37B1490}" dt="2023-03-08T21:19:55.908" v="2570" actId="255"/>
          <ac:spMkLst>
            <pc:docMk/>
            <pc:sldMk cId="158192542" sldId="725"/>
            <ac:spMk id="3" creationId="{4DFA58C9-A6E5-0740-8794-5E911B4A4E3A}"/>
          </ac:spMkLst>
        </pc:spChg>
        <pc:spChg chg="mod">
          <ac:chgData name="Francien" userId="cc7dcec4-d364-49fd-a6f4-4026f9c8e4b8" providerId="ADAL" clId="{1778D15D-BB62-47B9-B5D9-95A3E37B1490}" dt="2023-03-08T21:19:48.672" v="2569" actId="255"/>
          <ac:spMkLst>
            <pc:docMk/>
            <pc:sldMk cId="158192542" sldId="725"/>
            <ac:spMk id="5" creationId="{BC3188DB-C1FE-954F-AFF6-65496B3A7B42}"/>
          </ac:spMkLst>
        </pc:spChg>
        <pc:spChg chg="add del mod">
          <ac:chgData name="Francien" userId="cc7dcec4-d364-49fd-a6f4-4026f9c8e4b8" providerId="ADAL" clId="{1778D15D-BB62-47B9-B5D9-95A3E37B1490}" dt="2023-03-08T21:07:46.402" v="2449" actId="478"/>
          <ac:spMkLst>
            <pc:docMk/>
            <pc:sldMk cId="158192542" sldId="725"/>
            <ac:spMk id="6" creationId="{83F6CE50-3E5F-CE04-320E-76385D179D7A}"/>
          </ac:spMkLst>
        </pc:spChg>
        <pc:spChg chg="del mod">
          <ac:chgData name="Francien" userId="cc7dcec4-d364-49fd-a6f4-4026f9c8e4b8" providerId="ADAL" clId="{1778D15D-BB62-47B9-B5D9-95A3E37B1490}" dt="2023-03-08T21:07:10.403" v="2442" actId="478"/>
          <ac:spMkLst>
            <pc:docMk/>
            <pc:sldMk cId="158192542" sldId="725"/>
            <ac:spMk id="7" creationId="{68DC8D71-7340-6B47-8FA6-238ADD961CE9}"/>
          </ac:spMkLst>
        </pc:spChg>
        <pc:spChg chg="del mod">
          <ac:chgData name="Francien" userId="cc7dcec4-d364-49fd-a6f4-4026f9c8e4b8" providerId="ADAL" clId="{1778D15D-BB62-47B9-B5D9-95A3E37B1490}" dt="2023-03-08T21:06:57.471" v="2439" actId="478"/>
          <ac:spMkLst>
            <pc:docMk/>
            <pc:sldMk cId="158192542" sldId="725"/>
            <ac:spMk id="9" creationId="{C0D32BE7-807C-4E48-8187-4B314FA4DE93}"/>
          </ac:spMkLst>
        </pc:spChg>
        <pc:spChg chg="add del mod">
          <ac:chgData name="Francien" userId="cc7dcec4-d364-49fd-a6f4-4026f9c8e4b8" providerId="ADAL" clId="{1778D15D-BB62-47B9-B5D9-95A3E37B1490}" dt="2023-03-08T21:07:16.715" v="2443" actId="478"/>
          <ac:spMkLst>
            <pc:docMk/>
            <pc:sldMk cId="158192542" sldId="725"/>
            <ac:spMk id="10" creationId="{6D90CB9D-F303-915C-F93A-9E7684B34FD2}"/>
          </ac:spMkLst>
        </pc:spChg>
        <pc:spChg chg="del mod">
          <ac:chgData name="Francien" userId="cc7dcec4-d364-49fd-a6f4-4026f9c8e4b8" providerId="ADAL" clId="{1778D15D-BB62-47B9-B5D9-95A3E37B1490}" dt="2023-03-08T21:07:01.955" v="2440" actId="478"/>
          <ac:spMkLst>
            <pc:docMk/>
            <pc:sldMk cId="158192542" sldId="725"/>
            <ac:spMk id="11" creationId="{E33D7535-B9C5-A24E-B90B-DD9A72FDCB14}"/>
          </ac:spMkLst>
        </pc:spChg>
        <pc:spChg chg="del mod">
          <ac:chgData name="Francien" userId="cc7dcec4-d364-49fd-a6f4-4026f9c8e4b8" providerId="ADAL" clId="{1778D15D-BB62-47B9-B5D9-95A3E37B1490}" dt="2023-03-08T21:07:05.637" v="2441" actId="478"/>
          <ac:spMkLst>
            <pc:docMk/>
            <pc:sldMk cId="158192542" sldId="725"/>
            <ac:spMk id="13" creationId="{1F6E7C1F-BA5B-4F43-8C3F-91C764A84D68}"/>
          </ac:spMkLst>
        </pc:spChg>
        <pc:spChg chg="add del mod">
          <ac:chgData name="Francien" userId="cc7dcec4-d364-49fd-a6f4-4026f9c8e4b8" providerId="ADAL" clId="{1778D15D-BB62-47B9-B5D9-95A3E37B1490}" dt="2023-03-08T21:07:40.577" v="2448" actId="478"/>
          <ac:spMkLst>
            <pc:docMk/>
            <pc:sldMk cId="158192542" sldId="725"/>
            <ac:spMk id="14" creationId="{B4613099-8DC3-26B0-626A-E929CAA66284}"/>
          </ac:spMkLst>
        </pc:spChg>
        <pc:spChg chg="del mod">
          <ac:chgData name="Francien" userId="cc7dcec4-d364-49fd-a6f4-4026f9c8e4b8" providerId="ADAL" clId="{1778D15D-BB62-47B9-B5D9-95A3E37B1490}" dt="2023-03-08T21:06:05.455" v="2431" actId="478"/>
          <ac:spMkLst>
            <pc:docMk/>
            <pc:sldMk cId="158192542" sldId="725"/>
            <ac:spMk id="18" creationId="{97E33C0B-17DE-4945-B3B3-902DC37F57AB}"/>
          </ac:spMkLst>
        </pc:spChg>
        <pc:spChg chg="del">
          <ac:chgData name="Francien" userId="cc7dcec4-d364-49fd-a6f4-4026f9c8e4b8" providerId="ADAL" clId="{1778D15D-BB62-47B9-B5D9-95A3E37B1490}" dt="2023-03-08T21:04:15.563" v="2294" actId="478"/>
          <ac:spMkLst>
            <pc:docMk/>
            <pc:sldMk cId="158192542" sldId="725"/>
            <ac:spMk id="19" creationId="{E0ABE847-4B7B-5C4E-BCB6-3CEB63AD8A3C}"/>
          </ac:spMkLst>
        </pc:spChg>
        <pc:spChg chg="del">
          <ac:chgData name="Francien" userId="cc7dcec4-d364-49fd-a6f4-4026f9c8e4b8" providerId="ADAL" clId="{1778D15D-BB62-47B9-B5D9-95A3E37B1490}" dt="2023-03-08T21:07:31.656" v="2447" actId="478"/>
          <ac:spMkLst>
            <pc:docMk/>
            <pc:sldMk cId="158192542" sldId="725"/>
            <ac:spMk id="20" creationId="{95C73D73-311A-6F4E-9F71-8428FFE64F99}"/>
          </ac:spMkLst>
        </pc:spChg>
        <pc:spChg chg="del mod">
          <ac:chgData name="Francien" userId="cc7dcec4-d364-49fd-a6f4-4026f9c8e4b8" providerId="ADAL" clId="{1778D15D-BB62-47B9-B5D9-95A3E37B1490}" dt="2023-03-08T21:07:27.118" v="2446" actId="478"/>
          <ac:spMkLst>
            <pc:docMk/>
            <pc:sldMk cId="158192542" sldId="725"/>
            <ac:spMk id="21" creationId="{0A8B7BEE-D29E-F246-B5D7-5B8030F0F26D}"/>
          </ac:spMkLst>
        </pc:spChg>
      </pc:sldChg>
      <pc:sldChg chg="add ord modAnim">
        <pc:chgData name="Francien" userId="cc7dcec4-d364-49fd-a6f4-4026f9c8e4b8" providerId="ADAL" clId="{1778D15D-BB62-47B9-B5D9-95A3E37B1490}" dt="2023-03-08T21:41:41.395" v="2765"/>
        <pc:sldMkLst>
          <pc:docMk/>
          <pc:sldMk cId="1660700935" sldId="726"/>
        </pc:sldMkLst>
      </pc:sldChg>
      <pc:sldChg chg="del ord">
        <pc:chgData name="Francien" userId="cc7dcec4-d364-49fd-a6f4-4026f9c8e4b8" providerId="ADAL" clId="{1778D15D-BB62-47B9-B5D9-95A3E37B1490}" dt="2023-03-08T22:01:31.166" v="3258" actId="2696"/>
        <pc:sldMkLst>
          <pc:docMk/>
          <pc:sldMk cId="1617230104" sldId="729"/>
        </pc:sldMkLst>
      </pc:sldChg>
      <pc:sldChg chg="del">
        <pc:chgData name="Francien" userId="cc7dcec4-d364-49fd-a6f4-4026f9c8e4b8" providerId="ADAL" clId="{1778D15D-BB62-47B9-B5D9-95A3E37B1490}" dt="2023-03-06T14:01:37.723" v="869" actId="2696"/>
        <pc:sldMkLst>
          <pc:docMk/>
          <pc:sldMk cId="1924527051" sldId="730"/>
        </pc:sldMkLst>
      </pc:sldChg>
      <pc:sldChg chg="del">
        <pc:chgData name="Francien" userId="cc7dcec4-d364-49fd-a6f4-4026f9c8e4b8" providerId="ADAL" clId="{1778D15D-BB62-47B9-B5D9-95A3E37B1490}" dt="2023-03-08T21:01:26.890" v="2226" actId="2696"/>
        <pc:sldMkLst>
          <pc:docMk/>
          <pc:sldMk cId="4089068911" sldId="731"/>
        </pc:sldMkLst>
      </pc:sldChg>
      <pc:sldChg chg="del">
        <pc:chgData name="Francien" userId="cc7dcec4-d364-49fd-a6f4-4026f9c8e4b8" providerId="ADAL" clId="{1778D15D-BB62-47B9-B5D9-95A3E37B1490}" dt="2023-03-08T21:01:32.321" v="2228" actId="2696"/>
        <pc:sldMkLst>
          <pc:docMk/>
          <pc:sldMk cId="548569323" sldId="732"/>
        </pc:sldMkLst>
      </pc:sldChg>
      <pc:sldChg chg="del">
        <pc:chgData name="Francien" userId="cc7dcec4-d364-49fd-a6f4-4026f9c8e4b8" providerId="ADAL" clId="{1778D15D-BB62-47B9-B5D9-95A3E37B1490}" dt="2023-03-08T21:01:37.806" v="2230" actId="2696"/>
        <pc:sldMkLst>
          <pc:docMk/>
          <pc:sldMk cId="2604157058" sldId="733"/>
        </pc:sldMkLst>
      </pc:sldChg>
      <pc:sldChg chg="addSp delSp modSp del mod">
        <pc:chgData name="Francien" userId="cc7dcec4-d364-49fd-a6f4-4026f9c8e4b8" providerId="ADAL" clId="{1778D15D-BB62-47B9-B5D9-95A3E37B1490}" dt="2023-03-08T20:48:55.619" v="1994" actId="2696"/>
        <pc:sldMkLst>
          <pc:docMk/>
          <pc:sldMk cId="3165856211" sldId="734"/>
        </pc:sldMkLst>
        <pc:picChg chg="add del mod">
          <ac:chgData name="Francien" userId="cc7dcec4-d364-49fd-a6f4-4026f9c8e4b8" providerId="ADAL" clId="{1778D15D-BB62-47B9-B5D9-95A3E37B1490}" dt="2023-03-05T22:05:16.147" v="347"/>
          <ac:picMkLst>
            <pc:docMk/>
            <pc:sldMk cId="3165856211" sldId="734"/>
            <ac:picMk id="5" creationId="{6539462A-E563-D9A9-9685-D9A9C85FC280}"/>
          </ac:picMkLst>
        </pc:picChg>
        <pc:picChg chg="del">
          <ac:chgData name="Francien" userId="cc7dcec4-d364-49fd-a6f4-4026f9c8e4b8" providerId="ADAL" clId="{1778D15D-BB62-47B9-B5D9-95A3E37B1490}" dt="2023-03-05T22:04:56.598" v="343" actId="478"/>
          <ac:picMkLst>
            <pc:docMk/>
            <pc:sldMk cId="3165856211" sldId="734"/>
            <ac:picMk id="6" creationId="{2B6A992D-6724-73E1-957D-7274394E2592}"/>
          </ac:picMkLst>
        </pc:picChg>
      </pc:sldChg>
      <pc:sldChg chg="modSp add mod ord modAnim">
        <pc:chgData name="Francien" userId="cc7dcec4-d364-49fd-a6f4-4026f9c8e4b8" providerId="ADAL" clId="{1778D15D-BB62-47B9-B5D9-95A3E37B1490}" dt="2023-03-06T13:57:36.429" v="852"/>
        <pc:sldMkLst>
          <pc:docMk/>
          <pc:sldMk cId="3987687017" sldId="738"/>
        </pc:sldMkLst>
        <pc:spChg chg="mod">
          <ac:chgData name="Francien" userId="cc7dcec4-d364-49fd-a6f4-4026f9c8e4b8" providerId="ADAL" clId="{1778D15D-BB62-47B9-B5D9-95A3E37B1490}" dt="2023-03-05T22:01:21.770" v="332" actId="207"/>
          <ac:spMkLst>
            <pc:docMk/>
            <pc:sldMk cId="3987687017" sldId="738"/>
            <ac:spMk id="6" creationId="{81857B17-8706-EB1E-A3A0-160911E8B1A7}"/>
          </ac:spMkLst>
        </pc:spChg>
        <pc:spChg chg="mod">
          <ac:chgData name="Francien" userId="cc7dcec4-d364-49fd-a6f4-4026f9c8e4b8" providerId="ADAL" clId="{1778D15D-BB62-47B9-B5D9-95A3E37B1490}" dt="2023-03-05T22:01:17.309" v="331" actId="207"/>
          <ac:spMkLst>
            <pc:docMk/>
            <pc:sldMk cId="3987687017" sldId="738"/>
            <ac:spMk id="15" creationId="{C6CAFB8B-3160-63FD-1098-8AD94FDB566C}"/>
          </ac:spMkLst>
        </pc:spChg>
        <pc:spChg chg="mod">
          <ac:chgData name="Francien" userId="cc7dcec4-d364-49fd-a6f4-4026f9c8e4b8" providerId="ADAL" clId="{1778D15D-BB62-47B9-B5D9-95A3E37B1490}" dt="2023-03-05T22:01:25.584" v="333" actId="207"/>
          <ac:spMkLst>
            <pc:docMk/>
            <pc:sldMk cId="3987687017" sldId="738"/>
            <ac:spMk id="16" creationId="{008632E7-8778-D2D6-B8C4-D62F7601E4B6}"/>
          </ac:spMkLst>
        </pc:spChg>
        <pc:spChg chg="mod">
          <ac:chgData name="Francien" userId="cc7dcec4-d364-49fd-a6f4-4026f9c8e4b8" providerId="ADAL" clId="{1778D15D-BB62-47B9-B5D9-95A3E37B1490}" dt="2023-03-05T22:01:46.038" v="334" actId="208"/>
          <ac:spMkLst>
            <pc:docMk/>
            <pc:sldMk cId="3987687017" sldId="738"/>
            <ac:spMk id="23" creationId="{A837581F-1992-F488-E86C-BEF18DE2082E}"/>
          </ac:spMkLst>
        </pc:spChg>
        <pc:spChg chg="mod">
          <ac:chgData name="Francien" userId="cc7dcec4-d364-49fd-a6f4-4026f9c8e4b8" providerId="ADAL" clId="{1778D15D-BB62-47B9-B5D9-95A3E37B1490}" dt="2023-03-05T21:59:38.509" v="324" actId="208"/>
          <ac:spMkLst>
            <pc:docMk/>
            <pc:sldMk cId="3987687017" sldId="738"/>
            <ac:spMk id="26" creationId="{66138B5C-B656-296F-C3B6-8AA5B62E551A}"/>
          </ac:spMkLst>
        </pc:spChg>
        <pc:cxnChg chg="mod">
          <ac:chgData name="Francien" userId="cc7dcec4-d364-49fd-a6f4-4026f9c8e4b8" providerId="ADAL" clId="{1778D15D-BB62-47B9-B5D9-95A3E37B1490}" dt="2023-03-05T22:01:52.997" v="335" actId="208"/>
          <ac:cxnSpMkLst>
            <pc:docMk/>
            <pc:sldMk cId="3987687017" sldId="738"/>
            <ac:cxnSpMk id="18" creationId="{E4283426-0286-3C08-2708-9F6BDC9E8D4C}"/>
          </ac:cxnSpMkLst>
        </pc:cxnChg>
        <pc:cxnChg chg="mod">
          <ac:chgData name="Francien" userId="cc7dcec4-d364-49fd-a6f4-4026f9c8e4b8" providerId="ADAL" clId="{1778D15D-BB62-47B9-B5D9-95A3E37B1490}" dt="2023-03-05T22:02:06.950" v="337" actId="208"/>
          <ac:cxnSpMkLst>
            <pc:docMk/>
            <pc:sldMk cId="3987687017" sldId="738"/>
            <ac:cxnSpMk id="24" creationId="{242D734E-B2B8-DD42-958A-8FF692164BA4}"/>
          </ac:cxnSpMkLst>
        </pc:cxnChg>
        <pc:cxnChg chg="mod">
          <ac:chgData name="Francien" userId="cc7dcec4-d364-49fd-a6f4-4026f9c8e4b8" providerId="ADAL" clId="{1778D15D-BB62-47B9-B5D9-95A3E37B1490}" dt="2023-03-05T22:01:58.429" v="336" actId="208"/>
          <ac:cxnSpMkLst>
            <pc:docMk/>
            <pc:sldMk cId="3987687017" sldId="738"/>
            <ac:cxnSpMk id="27" creationId="{38875444-8BF1-8E67-D37A-7A60C724BFB5}"/>
          </ac:cxnSpMkLst>
        </pc:cxnChg>
        <pc:cxnChg chg="mod">
          <ac:chgData name="Francien" userId="cc7dcec4-d364-49fd-a6f4-4026f9c8e4b8" providerId="ADAL" clId="{1778D15D-BB62-47B9-B5D9-95A3E37B1490}" dt="2023-03-05T22:02:14.775" v="338" actId="208"/>
          <ac:cxnSpMkLst>
            <pc:docMk/>
            <pc:sldMk cId="3987687017" sldId="738"/>
            <ac:cxnSpMk id="28" creationId="{F43773A1-DEAC-4162-4311-AD564F194C42}"/>
          </ac:cxnSpMkLst>
        </pc:cxnChg>
        <pc:cxnChg chg="mod">
          <ac:chgData name="Francien" userId="cc7dcec4-d364-49fd-a6f4-4026f9c8e4b8" providerId="ADAL" clId="{1778D15D-BB62-47B9-B5D9-95A3E37B1490}" dt="2023-03-05T22:02:25.208" v="340" actId="208"/>
          <ac:cxnSpMkLst>
            <pc:docMk/>
            <pc:sldMk cId="3987687017" sldId="738"/>
            <ac:cxnSpMk id="29" creationId="{A4E75A91-D143-8126-AE9C-44E6F0265A9C}"/>
          </ac:cxnSpMkLst>
        </pc:cxnChg>
        <pc:cxnChg chg="mod">
          <ac:chgData name="Francien" userId="cc7dcec4-d364-49fd-a6f4-4026f9c8e4b8" providerId="ADAL" clId="{1778D15D-BB62-47B9-B5D9-95A3E37B1490}" dt="2023-03-05T22:02:43.393" v="341" actId="208"/>
          <ac:cxnSpMkLst>
            <pc:docMk/>
            <pc:sldMk cId="3987687017" sldId="738"/>
            <ac:cxnSpMk id="30" creationId="{91DCF297-C4D6-3013-D057-AEB0257E348A}"/>
          </ac:cxnSpMkLst>
        </pc:cxnChg>
        <pc:cxnChg chg="mod">
          <ac:chgData name="Francien" userId="cc7dcec4-d364-49fd-a6f4-4026f9c8e4b8" providerId="ADAL" clId="{1778D15D-BB62-47B9-B5D9-95A3E37B1490}" dt="2023-03-05T22:02:20.376" v="339" actId="208"/>
          <ac:cxnSpMkLst>
            <pc:docMk/>
            <pc:sldMk cId="3987687017" sldId="738"/>
            <ac:cxnSpMk id="33" creationId="{E1F368EF-BCCF-F662-67C3-3A0AB418CC4D}"/>
          </ac:cxnSpMkLst>
        </pc:cxnChg>
        <pc:cxnChg chg="mod">
          <ac:chgData name="Francien" userId="cc7dcec4-d364-49fd-a6f4-4026f9c8e4b8" providerId="ADAL" clId="{1778D15D-BB62-47B9-B5D9-95A3E37B1490}" dt="2023-03-05T22:02:48.892" v="342" actId="208"/>
          <ac:cxnSpMkLst>
            <pc:docMk/>
            <pc:sldMk cId="3987687017" sldId="738"/>
            <ac:cxnSpMk id="34" creationId="{524C98D0-3FE8-CA30-EFA8-1D271A20075D}"/>
          </ac:cxnSpMkLst>
        </pc:cxnChg>
      </pc:sldChg>
      <pc:sldChg chg="addSp delSp modSp add mod modAnim">
        <pc:chgData name="Francien" userId="cc7dcec4-d364-49fd-a6f4-4026f9c8e4b8" providerId="ADAL" clId="{1778D15D-BB62-47B9-B5D9-95A3E37B1490}" dt="2023-03-06T13:54:26.070" v="841"/>
        <pc:sldMkLst>
          <pc:docMk/>
          <pc:sldMk cId="2347087241" sldId="739"/>
        </pc:sldMkLst>
        <pc:spChg chg="mod">
          <ac:chgData name="Francien" userId="cc7dcec4-d364-49fd-a6f4-4026f9c8e4b8" providerId="ADAL" clId="{1778D15D-BB62-47B9-B5D9-95A3E37B1490}" dt="2023-03-05T21:36:49.978" v="55"/>
          <ac:spMkLst>
            <pc:docMk/>
            <pc:sldMk cId="2347087241" sldId="739"/>
            <ac:spMk id="2" creationId="{51D268D4-CF81-45AE-830D-74D70BC7E010}"/>
          </ac:spMkLst>
        </pc:spChg>
        <pc:spChg chg="mod">
          <ac:chgData name="Francien" userId="cc7dcec4-d364-49fd-a6f4-4026f9c8e4b8" providerId="ADAL" clId="{1778D15D-BB62-47B9-B5D9-95A3E37B1490}" dt="2023-03-05T21:36:57.648" v="56" actId="20577"/>
          <ac:spMkLst>
            <pc:docMk/>
            <pc:sldMk cId="2347087241" sldId="739"/>
            <ac:spMk id="3" creationId="{30EFA65F-BB69-4668-8E72-7E899CB93584}"/>
          </ac:spMkLst>
        </pc:spChg>
        <pc:spChg chg="mod">
          <ac:chgData name="Francien" userId="cc7dcec4-d364-49fd-a6f4-4026f9c8e4b8" providerId="ADAL" clId="{1778D15D-BB62-47B9-B5D9-95A3E37B1490}" dt="2023-03-05T21:39:11.795" v="73" actId="20577"/>
          <ac:spMkLst>
            <pc:docMk/>
            <pc:sldMk cId="2347087241" sldId="739"/>
            <ac:spMk id="11" creationId="{5E370B0C-7A50-6976-9F33-58AEDE095980}"/>
          </ac:spMkLst>
        </pc:spChg>
        <pc:spChg chg="mod">
          <ac:chgData name="Francien" userId="cc7dcec4-d364-49fd-a6f4-4026f9c8e4b8" providerId="ADAL" clId="{1778D15D-BB62-47B9-B5D9-95A3E37B1490}" dt="2023-03-05T21:49:16.533" v="202" actId="208"/>
          <ac:spMkLst>
            <pc:docMk/>
            <pc:sldMk cId="2347087241" sldId="739"/>
            <ac:spMk id="20" creationId="{C9F26219-69D7-0573-7DC9-5702BAC4A03B}"/>
          </ac:spMkLst>
        </pc:spChg>
        <pc:spChg chg="mod">
          <ac:chgData name="Francien" userId="cc7dcec4-d364-49fd-a6f4-4026f9c8e4b8" providerId="ADAL" clId="{1778D15D-BB62-47B9-B5D9-95A3E37B1490}" dt="2023-03-05T21:50:25.104" v="204" actId="207"/>
          <ac:spMkLst>
            <pc:docMk/>
            <pc:sldMk cId="2347087241" sldId="739"/>
            <ac:spMk id="21" creationId="{F1A8B3CD-E903-A2A4-83E6-58DE8A6C6A34}"/>
          </ac:spMkLst>
        </pc:spChg>
        <pc:picChg chg="add mod modCrop">
          <ac:chgData name="Francien" userId="cc7dcec4-d364-49fd-a6f4-4026f9c8e4b8" providerId="ADAL" clId="{1778D15D-BB62-47B9-B5D9-95A3E37B1490}" dt="2023-03-05T21:38:13.582" v="60" actId="1076"/>
          <ac:picMkLst>
            <pc:docMk/>
            <pc:sldMk cId="2347087241" sldId="739"/>
            <ac:picMk id="5" creationId="{5D3D3E3A-85A3-4734-22B2-5B14FCD1F7AA}"/>
          </ac:picMkLst>
        </pc:picChg>
        <pc:picChg chg="del">
          <ac:chgData name="Francien" userId="cc7dcec4-d364-49fd-a6f4-4026f9c8e4b8" providerId="ADAL" clId="{1778D15D-BB62-47B9-B5D9-95A3E37B1490}" dt="2023-03-05T21:37:57.390" v="57" actId="478"/>
          <ac:picMkLst>
            <pc:docMk/>
            <pc:sldMk cId="2347087241" sldId="739"/>
            <ac:picMk id="6" creationId="{8060200F-14D0-2439-ED96-372189FA9938}"/>
          </ac:picMkLst>
        </pc:picChg>
        <pc:picChg chg="del">
          <ac:chgData name="Francien" userId="cc7dcec4-d364-49fd-a6f4-4026f9c8e4b8" providerId="ADAL" clId="{1778D15D-BB62-47B9-B5D9-95A3E37B1490}" dt="2023-03-05T21:38:17.471" v="61" actId="478"/>
          <ac:picMkLst>
            <pc:docMk/>
            <pc:sldMk cId="2347087241" sldId="739"/>
            <ac:picMk id="7" creationId="{F114C59F-488F-6D14-DC2B-81E5E17D19B9}"/>
          </ac:picMkLst>
        </pc:picChg>
        <pc:picChg chg="add mod modCrop">
          <ac:chgData name="Francien" userId="cc7dcec4-d364-49fd-a6f4-4026f9c8e4b8" providerId="ADAL" clId="{1778D15D-BB62-47B9-B5D9-95A3E37B1490}" dt="2023-03-06T13:54:11.376" v="839" actId="1076"/>
          <ac:picMkLst>
            <pc:docMk/>
            <pc:sldMk cId="2347087241" sldId="739"/>
            <ac:picMk id="9" creationId="{A676FBB6-A2E2-9886-E60D-7EB11F2AD1AD}"/>
          </ac:picMkLst>
        </pc:picChg>
      </pc:sldChg>
      <pc:sldChg chg="addSp delSp modSp add mod modAnim">
        <pc:chgData name="Francien" userId="cc7dcec4-d364-49fd-a6f4-4026f9c8e4b8" providerId="ADAL" clId="{1778D15D-BB62-47B9-B5D9-95A3E37B1490}" dt="2023-03-06T14:02:58.904" v="872" actId="1076"/>
        <pc:sldMkLst>
          <pc:docMk/>
          <pc:sldMk cId="3609505251" sldId="740"/>
        </pc:sldMkLst>
        <pc:spChg chg="mod">
          <ac:chgData name="Francien" userId="cc7dcec4-d364-49fd-a6f4-4026f9c8e4b8" providerId="ADAL" clId="{1778D15D-BB62-47B9-B5D9-95A3E37B1490}" dt="2023-03-05T21:42:13.816" v="124" actId="20577"/>
          <ac:spMkLst>
            <pc:docMk/>
            <pc:sldMk cId="3609505251" sldId="740"/>
            <ac:spMk id="2" creationId="{51D268D4-CF81-45AE-830D-74D70BC7E010}"/>
          </ac:spMkLst>
        </pc:spChg>
        <pc:spChg chg="mod">
          <ac:chgData name="Francien" userId="cc7dcec4-d364-49fd-a6f4-4026f9c8e4b8" providerId="ADAL" clId="{1778D15D-BB62-47B9-B5D9-95A3E37B1490}" dt="2023-03-05T21:39:44.022" v="74" actId="20577"/>
          <ac:spMkLst>
            <pc:docMk/>
            <pc:sldMk cId="3609505251" sldId="740"/>
            <ac:spMk id="3" creationId="{30EFA65F-BB69-4668-8E72-7E899CB93584}"/>
          </ac:spMkLst>
        </pc:spChg>
        <pc:spChg chg="del">
          <ac:chgData name="Francien" userId="cc7dcec4-d364-49fd-a6f4-4026f9c8e4b8" providerId="ADAL" clId="{1778D15D-BB62-47B9-B5D9-95A3E37B1490}" dt="2023-03-06T14:02:54.619" v="871" actId="478"/>
          <ac:spMkLst>
            <pc:docMk/>
            <pc:sldMk cId="3609505251" sldId="740"/>
            <ac:spMk id="7" creationId="{33F31172-381A-9FC1-6705-E1C63F59BCC0}"/>
          </ac:spMkLst>
        </pc:spChg>
        <pc:spChg chg="mod">
          <ac:chgData name="Francien" userId="cc7dcec4-d364-49fd-a6f4-4026f9c8e4b8" providerId="ADAL" clId="{1778D15D-BB62-47B9-B5D9-95A3E37B1490}" dt="2023-03-05T21:40:43.214" v="119" actId="20577"/>
          <ac:spMkLst>
            <pc:docMk/>
            <pc:sldMk cId="3609505251" sldId="740"/>
            <ac:spMk id="11" creationId="{5E370B0C-7A50-6976-9F33-58AEDE095980}"/>
          </ac:spMkLst>
        </pc:spChg>
        <pc:spChg chg="mod">
          <ac:chgData name="Francien" userId="cc7dcec4-d364-49fd-a6f4-4026f9c8e4b8" providerId="ADAL" clId="{1778D15D-BB62-47B9-B5D9-95A3E37B1490}" dt="2023-03-05T21:54:03.652" v="215" actId="208"/>
          <ac:spMkLst>
            <pc:docMk/>
            <pc:sldMk cId="3609505251" sldId="740"/>
            <ac:spMk id="20" creationId="{C9F26219-69D7-0573-7DC9-5702BAC4A03B}"/>
          </ac:spMkLst>
        </pc:spChg>
        <pc:spChg chg="mod">
          <ac:chgData name="Francien" userId="cc7dcec4-d364-49fd-a6f4-4026f9c8e4b8" providerId="ADAL" clId="{1778D15D-BB62-47B9-B5D9-95A3E37B1490}" dt="2023-03-05T21:53:55.681" v="214" actId="208"/>
          <ac:spMkLst>
            <pc:docMk/>
            <pc:sldMk cId="3609505251" sldId="740"/>
            <ac:spMk id="21" creationId="{F1A8B3CD-E903-A2A4-83E6-58DE8A6C6A34}"/>
          </ac:spMkLst>
        </pc:spChg>
        <pc:picChg chg="del">
          <ac:chgData name="Francien" userId="cc7dcec4-d364-49fd-a6f4-4026f9c8e4b8" providerId="ADAL" clId="{1778D15D-BB62-47B9-B5D9-95A3E37B1490}" dt="2023-03-05T21:41:57.186" v="120" actId="478"/>
          <ac:picMkLst>
            <pc:docMk/>
            <pc:sldMk cId="3609505251" sldId="740"/>
            <ac:picMk id="4" creationId="{762993D4-9A43-8191-5F9C-740B328F6C06}"/>
          </ac:picMkLst>
        </pc:picChg>
        <pc:picChg chg="del">
          <ac:chgData name="Francien" userId="cc7dcec4-d364-49fd-a6f4-4026f9c8e4b8" providerId="ADAL" clId="{1778D15D-BB62-47B9-B5D9-95A3E37B1490}" dt="2023-03-05T21:43:01.240" v="125" actId="478"/>
          <ac:picMkLst>
            <pc:docMk/>
            <pc:sldMk cId="3609505251" sldId="740"/>
            <ac:picMk id="5" creationId="{58F26EFB-1122-9A34-1D15-0291832DCB43}"/>
          </ac:picMkLst>
        </pc:picChg>
        <pc:picChg chg="add mod">
          <ac:chgData name="Francien" userId="cc7dcec4-d364-49fd-a6f4-4026f9c8e4b8" providerId="ADAL" clId="{1778D15D-BB62-47B9-B5D9-95A3E37B1490}" dt="2023-03-06T14:02:58.904" v="872" actId="1076"/>
          <ac:picMkLst>
            <pc:docMk/>
            <pc:sldMk cId="3609505251" sldId="740"/>
            <ac:picMk id="8" creationId="{F894B8D6-16F7-90DC-925D-EB593832CD33}"/>
          </ac:picMkLst>
        </pc:picChg>
        <pc:picChg chg="add mod modCrop">
          <ac:chgData name="Francien" userId="cc7dcec4-d364-49fd-a6f4-4026f9c8e4b8" providerId="ADAL" clId="{1778D15D-BB62-47B9-B5D9-95A3E37B1490}" dt="2023-03-05T21:46:41.114" v="193" actId="1076"/>
          <ac:picMkLst>
            <pc:docMk/>
            <pc:sldMk cId="3609505251" sldId="740"/>
            <ac:picMk id="10" creationId="{EF5D8223-3C58-5005-FDBA-1E233868B111}"/>
          </ac:picMkLst>
        </pc:picChg>
      </pc:sldChg>
      <pc:sldChg chg="addSp delSp modSp add mod modAnim">
        <pc:chgData name="Francien" userId="cc7dcec4-d364-49fd-a6f4-4026f9c8e4b8" providerId="ADAL" clId="{1778D15D-BB62-47B9-B5D9-95A3E37B1490}" dt="2023-03-08T20:45:01.445" v="1983" actId="20577"/>
        <pc:sldMkLst>
          <pc:docMk/>
          <pc:sldMk cId="216130913" sldId="741"/>
        </pc:sldMkLst>
        <pc:spChg chg="mod">
          <ac:chgData name="Francien" userId="cc7dcec4-d364-49fd-a6f4-4026f9c8e4b8" providerId="ADAL" clId="{1778D15D-BB62-47B9-B5D9-95A3E37B1490}" dt="2023-03-05T21:43:54.490" v="178" actId="255"/>
          <ac:spMkLst>
            <pc:docMk/>
            <pc:sldMk cId="216130913" sldId="741"/>
            <ac:spMk id="2" creationId="{51D268D4-CF81-45AE-830D-74D70BC7E010}"/>
          </ac:spMkLst>
        </pc:spChg>
        <pc:spChg chg="mod">
          <ac:chgData name="Francien" userId="cc7dcec4-d364-49fd-a6f4-4026f9c8e4b8" providerId="ADAL" clId="{1778D15D-BB62-47B9-B5D9-95A3E37B1490}" dt="2023-03-08T20:45:01.445" v="1983" actId="20577"/>
          <ac:spMkLst>
            <pc:docMk/>
            <pc:sldMk cId="216130913" sldId="741"/>
            <ac:spMk id="3" creationId="{30EFA65F-BB69-4668-8E72-7E899CB93584}"/>
          </ac:spMkLst>
        </pc:spChg>
        <pc:spChg chg="mod">
          <ac:chgData name="Francien" userId="cc7dcec4-d364-49fd-a6f4-4026f9c8e4b8" providerId="ADAL" clId="{1778D15D-BB62-47B9-B5D9-95A3E37B1490}" dt="2023-03-05T21:44:01.949" v="181" actId="20577"/>
          <ac:spMkLst>
            <pc:docMk/>
            <pc:sldMk cId="216130913" sldId="741"/>
            <ac:spMk id="11" creationId="{5E370B0C-7A50-6976-9F33-58AEDE095980}"/>
          </ac:spMkLst>
        </pc:spChg>
        <pc:spChg chg="mod">
          <ac:chgData name="Francien" userId="cc7dcec4-d364-49fd-a6f4-4026f9c8e4b8" providerId="ADAL" clId="{1778D15D-BB62-47B9-B5D9-95A3E37B1490}" dt="2023-03-05T21:54:26.998" v="217" actId="208"/>
          <ac:spMkLst>
            <pc:docMk/>
            <pc:sldMk cId="216130913" sldId="741"/>
            <ac:spMk id="20" creationId="{C9F26219-69D7-0573-7DC9-5702BAC4A03B}"/>
          </ac:spMkLst>
        </pc:spChg>
        <pc:spChg chg="mod">
          <ac:chgData name="Francien" userId="cc7dcec4-d364-49fd-a6f4-4026f9c8e4b8" providerId="ADAL" clId="{1778D15D-BB62-47B9-B5D9-95A3E37B1490}" dt="2023-03-05T21:54:37.566" v="219" actId="208"/>
          <ac:spMkLst>
            <pc:docMk/>
            <pc:sldMk cId="216130913" sldId="741"/>
            <ac:spMk id="21" creationId="{F1A8B3CD-E903-A2A4-83E6-58DE8A6C6A34}"/>
          </ac:spMkLst>
        </pc:spChg>
        <pc:picChg chg="add mod">
          <ac:chgData name="Francien" userId="cc7dcec4-d364-49fd-a6f4-4026f9c8e4b8" providerId="ADAL" clId="{1778D15D-BB62-47B9-B5D9-95A3E37B1490}" dt="2023-03-05T21:45:18.811" v="184" actId="1076"/>
          <ac:picMkLst>
            <pc:docMk/>
            <pc:sldMk cId="216130913" sldId="741"/>
            <ac:picMk id="5" creationId="{203E443A-A81A-F949-9349-9FEED05B6A12}"/>
          </ac:picMkLst>
        </pc:picChg>
        <pc:picChg chg="del">
          <ac:chgData name="Francien" userId="cc7dcec4-d364-49fd-a6f4-4026f9c8e4b8" providerId="ADAL" clId="{1778D15D-BB62-47B9-B5D9-95A3E37B1490}" dt="2023-03-05T21:45:10.651" v="182" actId="478"/>
          <ac:picMkLst>
            <pc:docMk/>
            <pc:sldMk cId="216130913" sldId="741"/>
            <ac:picMk id="6" creationId="{DE965DF8-7EC1-30A8-60DF-F04FA72D7B6F}"/>
          </ac:picMkLst>
        </pc:picChg>
        <pc:picChg chg="del">
          <ac:chgData name="Francien" userId="cc7dcec4-d364-49fd-a6f4-4026f9c8e4b8" providerId="ADAL" clId="{1778D15D-BB62-47B9-B5D9-95A3E37B1490}" dt="2023-03-05T21:46:10.887" v="185" actId="478"/>
          <ac:picMkLst>
            <pc:docMk/>
            <pc:sldMk cId="216130913" sldId="741"/>
            <ac:picMk id="7" creationId="{A777C8D6-AEBC-6769-4DE0-83013225D468}"/>
          </ac:picMkLst>
        </pc:picChg>
        <pc:picChg chg="add mod modCrop">
          <ac:chgData name="Francien" userId="cc7dcec4-d364-49fd-a6f4-4026f9c8e4b8" providerId="ADAL" clId="{1778D15D-BB62-47B9-B5D9-95A3E37B1490}" dt="2023-03-05T21:46:27.174" v="190" actId="1076"/>
          <ac:picMkLst>
            <pc:docMk/>
            <pc:sldMk cId="216130913" sldId="741"/>
            <ac:picMk id="9" creationId="{3C380B8C-5731-0F0C-22F4-2EFB28A96465}"/>
          </ac:picMkLst>
        </pc:picChg>
      </pc:sldChg>
      <pc:sldChg chg="add del">
        <pc:chgData name="Francien" userId="cc7dcec4-d364-49fd-a6f4-4026f9c8e4b8" providerId="ADAL" clId="{1778D15D-BB62-47B9-B5D9-95A3E37B1490}" dt="2023-03-05T21:58:10.240" v="320" actId="2696"/>
        <pc:sldMkLst>
          <pc:docMk/>
          <pc:sldMk cId="3275323397" sldId="742"/>
        </pc:sldMkLst>
      </pc:sldChg>
      <pc:sldChg chg="add ord">
        <pc:chgData name="Francien" userId="cc7dcec4-d364-49fd-a6f4-4026f9c8e4b8" providerId="ADAL" clId="{1778D15D-BB62-47B9-B5D9-95A3E37B1490}" dt="2023-03-06T13:51:09.400" v="818"/>
        <pc:sldMkLst>
          <pc:docMk/>
          <pc:sldMk cId="1962365661" sldId="743"/>
        </pc:sldMkLst>
      </pc:sldChg>
      <pc:sldChg chg="addSp delSp modSp add mod ord modAnim">
        <pc:chgData name="Francien" userId="cc7dcec4-d364-49fd-a6f4-4026f9c8e4b8" providerId="ADAL" clId="{1778D15D-BB62-47B9-B5D9-95A3E37B1490}" dt="2023-03-08T21:40:29.789" v="2759"/>
        <pc:sldMkLst>
          <pc:docMk/>
          <pc:sldMk cId="3014824633" sldId="744"/>
        </pc:sldMkLst>
        <pc:spChg chg="mod">
          <ac:chgData name="Francien" userId="cc7dcec4-d364-49fd-a6f4-4026f9c8e4b8" providerId="ADAL" clId="{1778D15D-BB62-47B9-B5D9-95A3E37B1490}" dt="2023-03-05T22:29:33.524" v="497" actId="6549"/>
          <ac:spMkLst>
            <pc:docMk/>
            <pc:sldMk cId="3014824633" sldId="744"/>
            <ac:spMk id="2" creationId="{51D268D4-CF81-45AE-830D-74D70BC7E010}"/>
          </ac:spMkLst>
        </pc:spChg>
        <pc:spChg chg="mod">
          <ac:chgData name="Francien" userId="cc7dcec4-d364-49fd-a6f4-4026f9c8e4b8" providerId="ADAL" clId="{1778D15D-BB62-47B9-B5D9-95A3E37B1490}" dt="2023-03-05T22:11:47.877" v="377" actId="20577"/>
          <ac:spMkLst>
            <pc:docMk/>
            <pc:sldMk cId="3014824633" sldId="744"/>
            <ac:spMk id="3" creationId="{30EFA65F-BB69-4668-8E72-7E899CB93584}"/>
          </ac:spMkLst>
        </pc:spChg>
        <pc:spChg chg="del mod">
          <ac:chgData name="Francien" userId="cc7dcec4-d364-49fd-a6f4-4026f9c8e4b8" providerId="ADAL" clId="{1778D15D-BB62-47B9-B5D9-95A3E37B1490}" dt="2023-03-05T22:10:36.883" v="371"/>
          <ac:spMkLst>
            <pc:docMk/>
            <pc:sldMk cId="3014824633" sldId="744"/>
            <ac:spMk id="11" creationId="{5E370B0C-7A50-6976-9F33-58AEDE095980}"/>
          </ac:spMkLst>
        </pc:spChg>
        <pc:spChg chg="del mod">
          <ac:chgData name="Francien" userId="cc7dcec4-d364-49fd-a6f4-4026f9c8e4b8" providerId="ADAL" clId="{1778D15D-BB62-47B9-B5D9-95A3E37B1490}" dt="2023-03-05T22:10:53.432" v="374" actId="478"/>
          <ac:spMkLst>
            <pc:docMk/>
            <pc:sldMk cId="3014824633" sldId="744"/>
            <ac:spMk id="20" creationId="{C9F26219-69D7-0573-7DC9-5702BAC4A03B}"/>
          </ac:spMkLst>
        </pc:spChg>
        <pc:spChg chg="del">
          <ac:chgData name="Francien" userId="cc7dcec4-d364-49fd-a6f4-4026f9c8e4b8" providerId="ADAL" clId="{1778D15D-BB62-47B9-B5D9-95A3E37B1490}" dt="2023-03-05T22:10:55.796" v="375" actId="478"/>
          <ac:spMkLst>
            <pc:docMk/>
            <pc:sldMk cId="3014824633" sldId="744"/>
            <ac:spMk id="21" creationId="{F1A8B3CD-E903-A2A4-83E6-58DE8A6C6A34}"/>
          </ac:spMkLst>
        </pc:spChg>
        <pc:picChg chg="del">
          <ac:chgData name="Francien" userId="cc7dcec4-d364-49fd-a6f4-4026f9c8e4b8" providerId="ADAL" clId="{1778D15D-BB62-47B9-B5D9-95A3E37B1490}" dt="2023-03-05T22:10:36.880" v="369" actId="478"/>
          <ac:picMkLst>
            <pc:docMk/>
            <pc:sldMk cId="3014824633" sldId="744"/>
            <ac:picMk id="5" creationId="{203E443A-A81A-F949-9349-9FEED05B6A12}"/>
          </ac:picMkLst>
        </pc:picChg>
        <pc:picChg chg="add del mod modCrop">
          <ac:chgData name="Francien" userId="cc7dcec4-d364-49fd-a6f4-4026f9c8e4b8" providerId="ADAL" clId="{1778D15D-BB62-47B9-B5D9-95A3E37B1490}" dt="2023-03-05T22:16:50.012" v="399" actId="478"/>
          <ac:picMkLst>
            <pc:docMk/>
            <pc:sldMk cId="3014824633" sldId="744"/>
            <ac:picMk id="6" creationId="{50E14688-1890-7790-65AE-316A4F210171}"/>
          </ac:picMkLst>
        </pc:picChg>
        <pc:picChg chg="add mod">
          <ac:chgData name="Francien" userId="cc7dcec4-d364-49fd-a6f4-4026f9c8e4b8" providerId="ADAL" clId="{1778D15D-BB62-47B9-B5D9-95A3E37B1490}" dt="2023-03-05T22:31:18.935" v="501" actId="1076"/>
          <ac:picMkLst>
            <pc:docMk/>
            <pc:sldMk cId="3014824633" sldId="744"/>
            <ac:picMk id="8" creationId="{58CFC76D-4A49-D134-473C-7875C13443B4}"/>
          </ac:picMkLst>
        </pc:picChg>
        <pc:picChg chg="del">
          <ac:chgData name="Francien" userId="cc7dcec4-d364-49fd-a6f4-4026f9c8e4b8" providerId="ADAL" clId="{1778D15D-BB62-47B9-B5D9-95A3E37B1490}" dt="2023-03-05T22:10:39.525" v="372" actId="478"/>
          <ac:picMkLst>
            <pc:docMk/>
            <pc:sldMk cId="3014824633" sldId="744"/>
            <ac:picMk id="9" creationId="{3C380B8C-5731-0F0C-22F4-2EFB28A96465}"/>
          </ac:picMkLst>
        </pc:picChg>
        <pc:picChg chg="add del mod">
          <ac:chgData name="Francien" userId="cc7dcec4-d364-49fd-a6f4-4026f9c8e4b8" providerId="ADAL" clId="{1778D15D-BB62-47B9-B5D9-95A3E37B1490}" dt="2023-03-05T22:31:01.185" v="498" actId="478"/>
          <ac:picMkLst>
            <pc:docMk/>
            <pc:sldMk cId="3014824633" sldId="744"/>
            <ac:picMk id="13" creationId="{8D5B5EDC-592B-6114-B860-CFE82171A706}"/>
          </ac:picMkLst>
        </pc:picChg>
        <pc:picChg chg="add mod">
          <ac:chgData name="Francien" userId="cc7dcec4-d364-49fd-a6f4-4026f9c8e4b8" providerId="ADAL" clId="{1778D15D-BB62-47B9-B5D9-95A3E37B1490}" dt="2023-03-05T22:31:11.623" v="500" actId="1076"/>
          <ac:picMkLst>
            <pc:docMk/>
            <pc:sldMk cId="3014824633" sldId="744"/>
            <ac:picMk id="15" creationId="{BF952FDE-CFD7-80BF-E32B-CCB691EB84C2}"/>
          </ac:picMkLst>
        </pc:picChg>
      </pc:sldChg>
      <pc:sldChg chg="addSp delSp modSp add mod ord modAnim">
        <pc:chgData name="Francien" userId="cc7dcec4-d364-49fd-a6f4-4026f9c8e4b8" providerId="ADAL" clId="{1778D15D-BB62-47B9-B5D9-95A3E37B1490}" dt="2023-03-08T22:14:48.124" v="3885" actId="1076"/>
        <pc:sldMkLst>
          <pc:docMk/>
          <pc:sldMk cId="2082995427" sldId="745"/>
        </pc:sldMkLst>
        <pc:spChg chg="mod">
          <ac:chgData name="Francien" userId="cc7dcec4-d364-49fd-a6f4-4026f9c8e4b8" providerId="ADAL" clId="{1778D15D-BB62-47B9-B5D9-95A3E37B1490}" dt="2023-03-06T13:46:49.625" v="797" actId="20577"/>
          <ac:spMkLst>
            <pc:docMk/>
            <pc:sldMk cId="2082995427" sldId="745"/>
            <ac:spMk id="2" creationId="{51D268D4-CF81-45AE-830D-74D70BC7E010}"/>
          </ac:spMkLst>
        </pc:spChg>
        <pc:picChg chg="add del mod">
          <ac:chgData name="Francien" userId="cc7dcec4-d364-49fd-a6f4-4026f9c8e4b8" providerId="ADAL" clId="{1778D15D-BB62-47B9-B5D9-95A3E37B1490}" dt="2023-03-05T22:23:07.780" v="458" actId="478"/>
          <ac:picMkLst>
            <pc:docMk/>
            <pc:sldMk cId="2082995427" sldId="745"/>
            <ac:picMk id="5" creationId="{4DBBF517-A522-EF36-0B00-27A136698633}"/>
          </ac:picMkLst>
        </pc:picChg>
        <pc:picChg chg="del">
          <ac:chgData name="Francien" userId="cc7dcec4-d364-49fd-a6f4-4026f9c8e4b8" providerId="ADAL" clId="{1778D15D-BB62-47B9-B5D9-95A3E37B1490}" dt="2023-03-05T22:19:41.021" v="454" actId="478"/>
          <ac:picMkLst>
            <pc:docMk/>
            <pc:sldMk cId="2082995427" sldId="745"/>
            <ac:picMk id="6" creationId="{50E14688-1890-7790-65AE-316A4F210171}"/>
          </ac:picMkLst>
        </pc:picChg>
        <pc:picChg chg="del">
          <ac:chgData name="Francien" userId="cc7dcec4-d364-49fd-a6f4-4026f9c8e4b8" providerId="ADAL" clId="{1778D15D-BB62-47B9-B5D9-95A3E37B1490}" dt="2023-03-05T22:19:43.744" v="455" actId="478"/>
          <ac:picMkLst>
            <pc:docMk/>
            <pc:sldMk cId="2082995427" sldId="745"/>
            <ac:picMk id="8" creationId="{58CFC76D-4A49-D134-473C-7875C13443B4}"/>
          </ac:picMkLst>
        </pc:picChg>
        <pc:picChg chg="add mod">
          <ac:chgData name="Francien" userId="cc7dcec4-d364-49fd-a6f4-4026f9c8e4b8" providerId="ADAL" clId="{1778D15D-BB62-47B9-B5D9-95A3E37B1490}" dt="2023-03-05T22:24:40.586" v="471" actId="1076"/>
          <ac:picMkLst>
            <pc:docMk/>
            <pc:sldMk cId="2082995427" sldId="745"/>
            <ac:picMk id="9" creationId="{18E1B9D1-41B4-8AF3-0808-6661284F6F4F}"/>
          </ac:picMkLst>
        </pc:picChg>
        <pc:picChg chg="add mod modCrop">
          <ac:chgData name="Francien" userId="cc7dcec4-d364-49fd-a6f4-4026f9c8e4b8" providerId="ADAL" clId="{1778D15D-BB62-47B9-B5D9-95A3E37B1490}" dt="2023-03-05T22:25:53.942" v="478" actId="1076"/>
          <ac:picMkLst>
            <pc:docMk/>
            <pc:sldMk cId="2082995427" sldId="745"/>
            <ac:picMk id="11" creationId="{F47DEB86-60DC-218B-64D7-842EC9970ACC}"/>
          </ac:picMkLst>
        </pc:picChg>
        <pc:picChg chg="add mod">
          <ac:chgData name="Francien" userId="cc7dcec4-d364-49fd-a6f4-4026f9c8e4b8" providerId="ADAL" clId="{1778D15D-BB62-47B9-B5D9-95A3E37B1490}" dt="2023-03-05T22:25:30.667" v="474" actId="1076"/>
          <ac:picMkLst>
            <pc:docMk/>
            <pc:sldMk cId="2082995427" sldId="745"/>
            <ac:picMk id="14" creationId="{DEF7FFF1-260D-EC45-C48F-C5D88F15689F}"/>
          </ac:picMkLst>
        </pc:picChg>
        <pc:picChg chg="add mod">
          <ac:chgData name="Francien" userId="cc7dcec4-d364-49fd-a6f4-4026f9c8e4b8" providerId="ADAL" clId="{1778D15D-BB62-47B9-B5D9-95A3E37B1490}" dt="2023-03-08T22:14:48.124" v="3885" actId="1076"/>
          <ac:picMkLst>
            <pc:docMk/>
            <pc:sldMk cId="2082995427" sldId="745"/>
            <ac:picMk id="16" creationId="{D0372CEA-7AED-0B61-A459-26091A420AF3}"/>
          </ac:picMkLst>
        </pc:picChg>
        <pc:picChg chg="add mod">
          <ac:chgData name="Francien" userId="cc7dcec4-d364-49fd-a6f4-4026f9c8e4b8" providerId="ADAL" clId="{1778D15D-BB62-47B9-B5D9-95A3E37B1490}" dt="2023-03-06T13:49:00.538" v="812" actId="1076"/>
          <ac:picMkLst>
            <pc:docMk/>
            <pc:sldMk cId="2082995427" sldId="745"/>
            <ac:picMk id="18" creationId="{FF3E21C2-6751-35E0-9784-DB65C7297C2B}"/>
          </ac:picMkLst>
        </pc:picChg>
      </pc:sldChg>
      <pc:sldChg chg="add del">
        <pc:chgData name="Francien" userId="cc7dcec4-d364-49fd-a6f4-4026f9c8e4b8" providerId="ADAL" clId="{1778D15D-BB62-47B9-B5D9-95A3E37B1490}" dt="2023-03-05T22:13:34.845" v="384" actId="47"/>
        <pc:sldMkLst>
          <pc:docMk/>
          <pc:sldMk cId="3466889886" sldId="745"/>
        </pc:sldMkLst>
      </pc:sldChg>
      <pc:sldChg chg="addSp delSp modSp mod modAnim">
        <pc:chgData name="Francien" userId="cc7dcec4-d364-49fd-a6f4-4026f9c8e4b8" providerId="ADAL" clId="{1778D15D-BB62-47B9-B5D9-95A3E37B1490}" dt="2023-03-08T22:03:52.949" v="3431" actId="20577"/>
        <pc:sldMkLst>
          <pc:docMk/>
          <pc:sldMk cId="935049985" sldId="746"/>
        </pc:sldMkLst>
        <pc:spChg chg="mod">
          <ac:chgData name="Francien" userId="cc7dcec4-d364-49fd-a6f4-4026f9c8e4b8" providerId="ADAL" clId="{1778D15D-BB62-47B9-B5D9-95A3E37B1490}" dt="2023-03-08T22:03:52.949" v="3431" actId="20577"/>
          <ac:spMkLst>
            <pc:docMk/>
            <pc:sldMk cId="935049985" sldId="746"/>
            <ac:spMk id="2" creationId="{51D268D4-CF81-45AE-830D-74D70BC7E010}"/>
          </ac:spMkLst>
        </pc:spChg>
        <pc:spChg chg="add mod">
          <ac:chgData name="Francien" userId="cc7dcec4-d364-49fd-a6f4-4026f9c8e4b8" providerId="ADAL" clId="{1778D15D-BB62-47B9-B5D9-95A3E37B1490}" dt="2023-03-08T20:57:50.275" v="2008" actId="1076"/>
          <ac:spMkLst>
            <pc:docMk/>
            <pc:sldMk cId="935049985" sldId="746"/>
            <ac:spMk id="5" creationId="{FBA4A8C3-CE21-09A6-4F6F-D7A818DB5DB8}"/>
          </ac:spMkLst>
        </pc:spChg>
        <pc:picChg chg="del mod">
          <ac:chgData name="Francien" userId="cc7dcec4-d364-49fd-a6f4-4026f9c8e4b8" providerId="ADAL" clId="{1778D15D-BB62-47B9-B5D9-95A3E37B1490}" dt="2023-03-08T20:57:15.528" v="1999" actId="478"/>
          <ac:picMkLst>
            <pc:docMk/>
            <pc:sldMk cId="935049985" sldId="746"/>
            <ac:picMk id="4" creationId="{0064637F-E290-A22E-48D9-7CDE86672E55}"/>
          </ac:picMkLst>
        </pc:picChg>
        <pc:picChg chg="add mod ord">
          <ac:chgData name="Francien" userId="cc7dcec4-d364-49fd-a6f4-4026f9c8e4b8" providerId="ADAL" clId="{1778D15D-BB62-47B9-B5D9-95A3E37B1490}" dt="2023-03-08T20:57:47.076" v="2007" actId="1076"/>
          <ac:picMkLst>
            <pc:docMk/>
            <pc:sldMk cId="935049985" sldId="746"/>
            <ac:picMk id="7" creationId="{FBF0D9A5-3B40-4AD2-F309-90245BDBAB5D}"/>
          </ac:picMkLst>
        </pc:picChg>
      </pc:sldChg>
      <pc:sldChg chg="add del">
        <pc:chgData name="Francien" userId="cc7dcec4-d364-49fd-a6f4-4026f9c8e4b8" providerId="ADAL" clId="{1778D15D-BB62-47B9-B5D9-95A3E37B1490}" dt="2023-03-06T13:50:09.900" v="816" actId="2696"/>
        <pc:sldMkLst>
          <pc:docMk/>
          <pc:sldMk cId="94859853" sldId="747"/>
        </pc:sldMkLst>
      </pc:sldChg>
      <pc:sldChg chg="addSp delSp modSp add mod modAnim">
        <pc:chgData name="Francien" userId="cc7dcec4-d364-49fd-a6f4-4026f9c8e4b8" providerId="ADAL" clId="{1778D15D-BB62-47B9-B5D9-95A3E37B1490}" dt="2023-03-08T22:04:11.725" v="3437" actId="20577"/>
        <pc:sldMkLst>
          <pc:docMk/>
          <pc:sldMk cId="170230859" sldId="748"/>
        </pc:sldMkLst>
        <pc:spChg chg="mod">
          <ac:chgData name="Francien" userId="cc7dcec4-d364-49fd-a6f4-4026f9c8e4b8" providerId="ADAL" clId="{1778D15D-BB62-47B9-B5D9-95A3E37B1490}" dt="2023-03-08T22:04:11.725" v="3437" actId="20577"/>
          <ac:spMkLst>
            <pc:docMk/>
            <pc:sldMk cId="170230859" sldId="748"/>
            <ac:spMk id="2" creationId="{51D268D4-CF81-45AE-830D-74D70BC7E010}"/>
          </ac:spMkLst>
        </pc:spChg>
        <pc:spChg chg="mod">
          <ac:chgData name="Francien" userId="cc7dcec4-d364-49fd-a6f4-4026f9c8e4b8" providerId="ADAL" clId="{1778D15D-BB62-47B9-B5D9-95A3E37B1490}" dt="2023-03-08T20:58:55.350" v="2101" actId="1076"/>
          <ac:spMkLst>
            <pc:docMk/>
            <pc:sldMk cId="170230859" sldId="748"/>
            <ac:spMk id="5" creationId="{FBA4A8C3-CE21-09A6-4F6F-D7A818DB5DB8}"/>
          </ac:spMkLst>
        </pc:spChg>
        <pc:spChg chg="add mod">
          <ac:chgData name="Francien" userId="cc7dcec4-d364-49fd-a6f4-4026f9c8e4b8" providerId="ADAL" clId="{1778D15D-BB62-47B9-B5D9-95A3E37B1490}" dt="2023-03-08T21:24:45.736" v="2582" actId="207"/>
          <ac:spMkLst>
            <pc:docMk/>
            <pc:sldMk cId="170230859" sldId="748"/>
            <ac:spMk id="8" creationId="{0B1395CA-3C1C-D866-4550-27ECA349289D}"/>
          </ac:spMkLst>
        </pc:spChg>
        <pc:picChg chg="del">
          <ac:chgData name="Francien" userId="cc7dcec4-d364-49fd-a6f4-4026f9c8e4b8" providerId="ADAL" clId="{1778D15D-BB62-47B9-B5D9-95A3E37B1490}" dt="2023-03-06T13:06:54.851" v="518" actId="478"/>
          <ac:picMkLst>
            <pc:docMk/>
            <pc:sldMk cId="170230859" sldId="748"/>
            <ac:picMk id="4" creationId="{0064637F-E290-A22E-48D9-7CDE86672E55}"/>
          </ac:picMkLst>
        </pc:picChg>
        <pc:picChg chg="add mod ord">
          <ac:chgData name="Francien" userId="cc7dcec4-d364-49fd-a6f4-4026f9c8e4b8" providerId="ADAL" clId="{1778D15D-BB62-47B9-B5D9-95A3E37B1490}" dt="2023-03-08T20:58:50.135" v="2100" actId="1076"/>
          <ac:picMkLst>
            <pc:docMk/>
            <pc:sldMk cId="170230859" sldId="748"/>
            <ac:picMk id="6" creationId="{E79C4D09-0279-33BD-259D-5A867D2CA3EF}"/>
          </ac:picMkLst>
        </pc:picChg>
        <pc:picChg chg="add del mod ord">
          <ac:chgData name="Francien" userId="cc7dcec4-d364-49fd-a6f4-4026f9c8e4b8" providerId="ADAL" clId="{1778D15D-BB62-47B9-B5D9-95A3E37B1490}" dt="2023-03-08T20:50:16.641" v="1995" actId="478"/>
          <ac:picMkLst>
            <pc:docMk/>
            <pc:sldMk cId="170230859" sldId="748"/>
            <ac:picMk id="7" creationId="{882AB58C-6775-B9EB-480F-1B0C4310B0A3}"/>
          </ac:picMkLst>
        </pc:picChg>
      </pc:sldChg>
      <pc:sldChg chg="addSp delSp modSp add mod modAnim">
        <pc:chgData name="Francien" userId="cc7dcec4-d364-49fd-a6f4-4026f9c8e4b8" providerId="ADAL" clId="{1778D15D-BB62-47B9-B5D9-95A3E37B1490}" dt="2023-03-08T22:04:24.933" v="3451" actId="20577"/>
        <pc:sldMkLst>
          <pc:docMk/>
          <pc:sldMk cId="2820917354" sldId="749"/>
        </pc:sldMkLst>
        <pc:spChg chg="mod">
          <ac:chgData name="Francien" userId="cc7dcec4-d364-49fd-a6f4-4026f9c8e4b8" providerId="ADAL" clId="{1778D15D-BB62-47B9-B5D9-95A3E37B1490}" dt="2023-03-08T22:04:24.933" v="3451" actId="20577"/>
          <ac:spMkLst>
            <pc:docMk/>
            <pc:sldMk cId="2820917354" sldId="749"/>
            <ac:spMk id="2" creationId="{51D268D4-CF81-45AE-830D-74D70BC7E010}"/>
          </ac:spMkLst>
        </pc:spChg>
        <pc:spChg chg="mod">
          <ac:chgData name="Francien" userId="cc7dcec4-d364-49fd-a6f4-4026f9c8e4b8" providerId="ADAL" clId="{1778D15D-BB62-47B9-B5D9-95A3E37B1490}" dt="2023-03-08T20:48:29.736" v="1993" actId="1076"/>
          <ac:spMkLst>
            <pc:docMk/>
            <pc:sldMk cId="2820917354" sldId="749"/>
            <ac:spMk id="5" creationId="{FBA4A8C3-CE21-09A6-4F6F-D7A818DB5DB8}"/>
          </ac:spMkLst>
        </pc:spChg>
        <pc:picChg chg="del">
          <ac:chgData name="Francien" userId="cc7dcec4-d364-49fd-a6f4-4026f9c8e4b8" providerId="ADAL" clId="{1778D15D-BB62-47B9-B5D9-95A3E37B1490}" dt="2023-03-06T13:09:23.653" v="564" actId="478"/>
          <ac:picMkLst>
            <pc:docMk/>
            <pc:sldMk cId="2820917354" sldId="749"/>
            <ac:picMk id="4" creationId="{0064637F-E290-A22E-48D9-7CDE86672E55}"/>
          </ac:picMkLst>
        </pc:picChg>
        <pc:picChg chg="add mod ord">
          <ac:chgData name="Francien" userId="cc7dcec4-d364-49fd-a6f4-4026f9c8e4b8" providerId="ADAL" clId="{1778D15D-BB62-47B9-B5D9-95A3E37B1490}" dt="2023-03-08T20:48:22.056" v="1992" actId="1076"/>
          <ac:picMkLst>
            <pc:docMk/>
            <pc:sldMk cId="2820917354" sldId="749"/>
            <ac:picMk id="6" creationId="{775A3E55-D323-8B4D-8D3B-1765BA4D693C}"/>
          </ac:picMkLst>
        </pc:picChg>
        <pc:picChg chg="add del mod ord">
          <ac:chgData name="Francien" userId="cc7dcec4-d364-49fd-a6f4-4026f9c8e4b8" providerId="ADAL" clId="{1778D15D-BB62-47B9-B5D9-95A3E37B1490}" dt="2023-03-08T20:47:57.510" v="1986" actId="478"/>
          <ac:picMkLst>
            <pc:docMk/>
            <pc:sldMk cId="2820917354" sldId="749"/>
            <ac:picMk id="7" creationId="{6773C2C3-45AE-F805-62F1-F6B74E311BEB}"/>
          </ac:picMkLst>
        </pc:picChg>
      </pc:sldChg>
      <pc:sldChg chg="addSp delSp modSp add mod modAnim">
        <pc:chgData name="Francien" userId="cc7dcec4-d364-49fd-a6f4-4026f9c8e4b8" providerId="ADAL" clId="{1778D15D-BB62-47B9-B5D9-95A3E37B1490}" dt="2023-03-08T22:04:33.780" v="3457" actId="20577"/>
        <pc:sldMkLst>
          <pc:docMk/>
          <pc:sldMk cId="4017804809" sldId="750"/>
        </pc:sldMkLst>
        <pc:spChg chg="mod">
          <ac:chgData name="Francien" userId="cc7dcec4-d364-49fd-a6f4-4026f9c8e4b8" providerId="ADAL" clId="{1778D15D-BB62-47B9-B5D9-95A3E37B1490}" dt="2023-03-08T22:04:33.780" v="3457" actId="20577"/>
          <ac:spMkLst>
            <pc:docMk/>
            <pc:sldMk cId="4017804809" sldId="750"/>
            <ac:spMk id="2" creationId="{51D268D4-CF81-45AE-830D-74D70BC7E010}"/>
          </ac:spMkLst>
        </pc:spChg>
        <pc:spChg chg="del">
          <ac:chgData name="Francien" userId="cc7dcec4-d364-49fd-a6f4-4026f9c8e4b8" providerId="ADAL" clId="{1778D15D-BB62-47B9-B5D9-95A3E37B1490}" dt="2023-03-06T13:12:11.034" v="680" actId="478"/>
          <ac:spMkLst>
            <pc:docMk/>
            <pc:sldMk cId="4017804809" sldId="750"/>
            <ac:spMk id="5" creationId="{FBA4A8C3-CE21-09A6-4F6F-D7A818DB5DB8}"/>
          </ac:spMkLst>
        </pc:spChg>
        <pc:spChg chg="add mod">
          <ac:chgData name="Francien" userId="cc7dcec4-d364-49fd-a6f4-4026f9c8e4b8" providerId="ADAL" clId="{1778D15D-BB62-47B9-B5D9-95A3E37B1490}" dt="2023-03-06T13:13:30.225" v="730" actId="208"/>
          <ac:spMkLst>
            <pc:docMk/>
            <pc:sldMk cId="4017804809" sldId="750"/>
            <ac:spMk id="8" creationId="{A5F7F403-483B-27A3-E8D8-B46E4F03B289}"/>
          </ac:spMkLst>
        </pc:spChg>
        <pc:picChg chg="del">
          <ac:chgData name="Francien" userId="cc7dcec4-d364-49fd-a6f4-4026f9c8e4b8" providerId="ADAL" clId="{1778D15D-BB62-47B9-B5D9-95A3E37B1490}" dt="2023-03-06T13:12:07.687" v="679" actId="478"/>
          <ac:picMkLst>
            <pc:docMk/>
            <pc:sldMk cId="4017804809" sldId="750"/>
            <ac:picMk id="4" creationId="{0064637F-E290-A22E-48D9-7CDE86672E55}"/>
          </ac:picMkLst>
        </pc:picChg>
        <pc:picChg chg="add mod">
          <ac:chgData name="Francien" userId="cc7dcec4-d364-49fd-a6f4-4026f9c8e4b8" providerId="ADAL" clId="{1778D15D-BB62-47B9-B5D9-95A3E37B1490}" dt="2023-03-06T13:13:34.562" v="731" actId="1076"/>
          <ac:picMkLst>
            <pc:docMk/>
            <pc:sldMk cId="4017804809" sldId="750"/>
            <ac:picMk id="7" creationId="{3A34C599-CB6D-BF19-1A21-86D9F4BCE178}"/>
          </ac:picMkLst>
        </pc:picChg>
      </pc:sldChg>
      <pc:sldChg chg="addSp delSp modSp add mod">
        <pc:chgData name="Francien" userId="cc7dcec4-d364-49fd-a6f4-4026f9c8e4b8" providerId="ADAL" clId="{1778D15D-BB62-47B9-B5D9-95A3E37B1490}" dt="2023-03-06T13:44:52.949" v="793" actId="1076"/>
        <pc:sldMkLst>
          <pc:docMk/>
          <pc:sldMk cId="34205021" sldId="751"/>
        </pc:sldMkLst>
        <pc:spChg chg="mod">
          <ac:chgData name="Francien" userId="cc7dcec4-d364-49fd-a6f4-4026f9c8e4b8" providerId="ADAL" clId="{1778D15D-BB62-47B9-B5D9-95A3E37B1490}" dt="2023-03-06T13:44:36.805" v="789" actId="20577"/>
          <ac:spMkLst>
            <pc:docMk/>
            <pc:sldMk cId="34205021" sldId="751"/>
            <ac:spMk id="2" creationId="{51D268D4-CF81-45AE-830D-74D70BC7E010}"/>
          </ac:spMkLst>
        </pc:spChg>
        <pc:spChg chg="del">
          <ac:chgData name="Francien" userId="cc7dcec4-d364-49fd-a6f4-4026f9c8e4b8" providerId="ADAL" clId="{1778D15D-BB62-47B9-B5D9-95A3E37B1490}" dt="2023-03-06T13:44:15.373" v="737" actId="478"/>
          <ac:spMkLst>
            <pc:docMk/>
            <pc:sldMk cId="34205021" sldId="751"/>
            <ac:spMk id="5" creationId="{FBA4A8C3-CE21-09A6-4F6F-D7A818DB5DB8}"/>
          </ac:spMkLst>
        </pc:spChg>
        <pc:picChg chg="del">
          <ac:chgData name="Francien" userId="cc7dcec4-d364-49fd-a6f4-4026f9c8e4b8" providerId="ADAL" clId="{1778D15D-BB62-47B9-B5D9-95A3E37B1490}" dt="2023-03-06T13:44:10.044" v="735" actId="478"/>
          <ac:picMkLst>
            <pc:docMk/>
            <pc:sldMk cId="34205021" sldId="751"/>
            <ac:picMk id="4" creationId="{0064637F-E290-A22E-48D9-7CDE86672E55}"/>
          </ac:picMkLst>
        </pc:picChg>
        <pc:picChg chg="add mod">
          <ac:chgData name="Francien" userId="cc7dcec4-d364-49fd-a6f4-4026f9c8e4b8" providerId="ADAL" clId="{1778D15D-BB62-47B9-B5D9-95A3E37B1490}" dt="2023-03-06T13:44:52.949" v="793" actId="1076"/>
          <ac:picMkLst>
            <pc:docMk/>
            <pc:sldMk cId="34205021" sldId="751"/>
            <ac:picMk id="7" creationId="{1ADAF484-5110-48E0-D286-0FBF6E3FA83D}"/>
          </ac:picMkLst>
        </pc:picChg>
      </pc:sldChg>
      <pc:sldChg chg="addSp delSp modSp add del mod ord delAnim modAnim">
        <pc:chgData name="Francien" userId="cc7dcec4-d364-49fd-a6f4-4026f9c8e4b8" providerId="ADAL" clId="{1778D15D-BB62-47B9-B5D9-95A3E37B1490}" dt="2023-03-08T20:39:59.069" v="1879" actId="2696"/>
        <pc:sldMkLst>
          <pc:docMk/>
          <pc:sldMk cId="2492163753" sldId="752"/>
        </pc:sldMkLst>
        <pc:spChg chg="mod">
          <ac:chgData name="Francien" userId="cc7dcec4-d364-49fd-a6f4-4026f9c8e4b8" providerId="ADAL" clId="{1778D15D-BB62-47B9-B5D9-95A3E37B1490}" dt="2023-03-06T14:04:35.947" v="916" actId="20577"/>
          <ac:spMkLst>
            <pc:docMk/>
            <pc:sldMk cId="2492163753" sldId="752"/>
            <ac:spMk id="2" creationId="{51D268D4-CF81-45AE-830D-74D70BC7E010}"/>
          </ac:spMkLst>
        </pc:spChg>
        <pc:picChg chg="add del mod">
          <ac:chgData name="Francien" userId="cc7dcec4-d364-49fd-a6f4-4026f9c8e4b8" providerId="ADAL" clId="{1778D15D-BB62-47B9-B5D9-95A3E37B1490}" dt="2023-03-06T14:08:33.010" v="928" actId="478"/>
          <ac:picMkLst>
            <pc:docMk/>
            <pc:sldMk cId="2492163753" sldId="752"/>
            <ac:picMk id="5" creationId="{5F6E94A8-BA13-4A13-2BB5-B8A6A53C9680}"/>
          </ac:picMkLst>
        </pc:picChg>
        <pc:picChg chg="add mod">
          <ac:chgData name="Francien" userId="cc7dcec4-d364-49fd-a6f4-4026f9c8e4b8" providerId="ADAL" clId="{1778D15D-BB62-47B9-B5D9-95A3E37B1490}" dt="2023-03-06T14:20:32.885" v="951" actId="14100"/>
          <ac:picMkLst>
            <pc:docMk/>
            <pc:sldMk cId="2492163753" sldId="752"/>
            <ac:picMk id="7" creationId="{B58C370F-8D85-E9BE-9AFC-B3BAF16014DE}"/>
          </ac:picMkLst>
        </pc:picChg>
        <pc:picChg chg="del">
          <ac:chgData name="Francien" userId="cc7dcec4-d364-49fd-a6f4-4026f9c8e4b8" providerId="ADAL" clId="{1778D15D-BB62-47B9-B5D9-95A3E37B1490}" dt="2023-03-06T14:04:49.989" v="921" actId="478"/>
          <ac:picMkLst>
            <pc:docMk/>
            <pc:sldMk cId="2492163753" sldId="752"/>
            <ac:picMk id="9" creationId="{18E1B9D1-41B4-8AF3-0808-6661284F6F4F}"/>
          </ac:picMkLst>
        </pc:picChg>
        <pc:picChg chg="add mod">
          <ac:chgData name="Francien" userId="cc7dcec4-d364-49fd-a6f4-4026f9c8e4b8" providerId="ADAL" clId="{1778D15D-BB62-47B9-B5D9-95A3E37B1490}" dt="2023-03-06T14:20:27.597" v="950" actId="14100"/>
          <ac:picMkLst>
            <pc:docMk/>
            <pc:sldMk cId="2492163753" sldId="752"/>
            <ac:picMk id="10" creationId="{E30EB131-95AA-E681-E45D-8242046ADF34}"/>
          </ac:picMkLst>
        </pc:picChg>
        <pc:picChg chg="del">
          <ac:chgData name="Francien" userId="cc7dcec4-d364-49fd-a6f4-4026f9c8e4b8" providerId="ADAL" clId="{1778D15D-BB62-47B9-B5D9-95A3E37B1490}" dt="2023-03-06T14:04:44.708" v="919" actId="478"/>
          <ac:picMkLst>
            <pc:docMk/>
            <pc:sldMk cId="2492163753" sldId="752"/>
            <ac:picMk id="11" creationId="{F47DEB86-60DC-218B-64D7-842EC9970ACC}"/>
          </ac:picMkLst>
        </pc:picChg>
        <pc:picChg chg="del">
          <ac:chgData name="Francien" userId="cc7dcec4-d364-49fd-a6f4-4026f9c8e4b8" providerId="ADAL" clId="{1778D15D-BB62-47B9-B5D9-95A3E37B1490}" dt="2023-03-06T14:04:47.602" v="920" actId="478"/>
          <ac:picMkLst>
            <pc:docMk/>
            <pc:sldMk cId="2492163753" sldId="752"/>
            <ac:picMk id="14" creationId="{DEF7FFF1-260D-EC45-C48F-C5D88F15689F}"/>
          </ac:picMkLst>
        </pc:picChg>
        <pc:picChg chg="add mod">
          <ac:chgData name="Francien" userId="cc7dcec4-d364-49fd-a6f4-4026f9c8e4b8" providerId="ADAL" clId="{1778D15D-BB62-47B9-B5D9-95A3E37B1490}" dt="2023-03-06T14:20:20.553" v="949" actId="14100"/>
          <ac:picMkLst>
            <pc:docMk/>
            <pc:sldMk cId="2492163753" sldId="752"/>
            <ac:picMk id="15" creationId="{8E1F46DC-DDB3-4526-873A-C3D49C6A5E94}"/>
          </ac:picMkLst>
        </pc:picChg>
        <pc:picChg chg="del">
          <ac:chgData name="Francien" userId="cc7dcec4-d364-49fd-a6f4-4026f9c8e4b8" providerId="ADAL" clId="{1778D15D-BB62-47B9-B5D9-95A3E37B1490}" dt="2023-03-06T14:04:39.443" v="917" actId="478"/>
          <ac:picMkLst>
            <pc:docMk/>
            <pc:sldMk cId="2492163753" sldId="752"/>
            <ac:picMk id="16" creationId="{D0372CEA-7AED-0B61-A459-26091A420AF3}"/>
          </ac:picMkLst>
        </pc:picChg>
        <pc:picChg chg="del">
          <ac:chgData name="Francien" userId="cc7dcec4-d364-49fd-a6f4-4026f9c8e4b8" providerId="ADAL" clId="{1778D15D-BB62-47B9-B5D9-95A3E37B1490}" dt="2023-03-06T14:04:41.931" v="918" actId="478"/>
          <ac:picMkLst>
            <pc:docMk/>
            <pc:sldMk cId="2492163753" sldId="752"/>
            <ac:picMk id="18" creationId="{FF3E21C2-6751-35E0-9784-DB65C7297C2B}"/>
          </ac:picMkLst>
        </pc:picChg>
      </pc:sldChg>
      <pc:sldChg chg="addSp modSp mod">
        <pc:chgData name="Francien" userId="cc7dcec4-d364-49fd-a6f4-4026f9c8e4b8" providerId="ADAL" clId="{1778D15D-BB62-47B9-B5D9-95A3E37B1490}" dt="2023-03-08T22:09:36.821" v="3825" actId="20577"/>
        <pc:sldMkLst>
          <pc:docMk/>
          <pc:sldMk cId="3675682322" sldId="754"/>
        </pc:sldMkLst>
        <pc:spChg chg="mod">
          <ac:chgData name="Francien" userId="cc7dcec4-d364-49fd-a6f4-4026f9c8e4b8" providerId="ADAL" clId="{1778D15D-BB62-47B9-B5D9-95A3E37B1490}" dt="2023-03-08T20:42:35.409" v="1905" actId="20577"/>
          <ac:spMkLst>
            <pc:docMk/>
            <pc:sldMk cId="3675682322" sldId="754"/>
            <ac:spMk id="3" creationId="{30EFA65F-BB69-4668-8E72-7E899CB93584}"/>
          </ac:spMkLst>
        </pc:spChg>
        <pc:spChg chg="mod">
          <ac:chgData name="Francien" userId="cc7dcec4-d364-49fd-a6f4-4026f9c8e4b8" providerId="ADAL" clId="{1778D15D-BB62-47B9-B5D9-95A3E37B1490}" dt="2023-03-08T20:26:58.059" v="1153" actId="1076"/>
          <ac:spMkLst>
            <pc:docMk/>
            <pc:sldMk cId="3675682322" sldId="754"/>
            <ac:spMk id="4" creationId="{5CA80C8D-57FF-3A26-58BA-1AA9F018A991}"/>
          </ac:spMkLst>
        </pc:spChg>
        <pc:spChg chg="mod">
          <ac:chgData name="Francien" userId="cc7dcec4-d364-49fd-a6f4-4026f9c8e4b8" providerId="ADAL" clId="{1778D15D-BB62-47B9-B5D9-95A3E37B1490}" dt="2023-03-08T20:27:01.357" v="1154" actId="1076"/>
          <ac:spMkLst>
            <pc:docMk/>
            <pc:sldMk cId="3675682322" sldId="754"/>
            <ac:spMk id="5" creationId="{33D325CA-745B-9FFD-D8C6-58E5428188D1}"/>
          </ac:spMkLst>
        </pc:spChg>
        <pc:spChg chg="add mod ord">
          <ac:chgData name="Francien" userId="cc7dcec4-d364-49fd-a6f4-4026f9c8e4b8" providerId="ADAL" clId="{1778D15D-BB62-47B9-B5D9-95A3E37B1490}" dt="2023-03-08T20:27:39.573" v="1162" actId="167"/>
          <ac:spMkLst>
            <pc:docMk/>
            <pc:sldMk cId="3675682322" sldId="754"/>
            <ac:spMk id="6" creationId="{C5CC8A9A-4283-28B3-BD5D-431374FF84CA}"/>
          </ac:spMkLst>
        </pc:spChg>
        <pc:spChg chg="mod">
          <ac:chgData name="Francien" userId="cc7dcec4-d364-49fd-a6f4-4026f9c8e4b8" providerId="ADAL" clId="{1778D15D-BB62-47B9-B5D9-95A3E37B1490}" dt="2023-03-08T20:27:19.301" v="1159" actId="6549"/>
          <ac:spMkLst>
            <pc:docMk/>
            <pc:sldMk cId="3675682322" sldId="754"/>
            <ac:spMk id="7" creationId="{F4B59725-6AF4-E2FA-93B2-3295E5B020A4}"/>
          </ac:spMkLst>
        </pc:spChg>
        <pc:spChg chg="add mod">
          <ac:chgData name="Francien" userId="cc7dcec4-d364-49fd-a6f4-4026f9c8e4b8" providerId="ADAL" clId="{1778D15D-BB62-47B9-B5D9-95A3E37B1490}" dt="2023-03-08T20:29:13.446" v="1235" actId="14100"/>
          <ac:spMkLst>
            <pc:docMk/>
            <pc:sldMk cId="3675682322" sldId="754"/>
            <ac:spMk id="8" creationId="{9FF63E78-F506-F739-AA2D-44F0E238D721}"/>
          </ac:spMkLst>
        </pc:spChg>
        <pc:spChg chg="add mod">
          <ac:chgData name="Francien" userId="cc7dcec4-d364-49fd-a6f4-4026f9c8e4b8" providerId="ADAL" clId="{1778D15D-BB62-47B9-B5D9-95A3E37B1490}" dt="2023-03-08T20:29:44.176" v="1236"/>
          <ac:spMkLst>
            <pc:docMk/>
            <pc:sldMk cId="3675682322" sldId="754"/>
            <ac:spMk id="9" creationId="{CCF02BA7-3ADE-FA72-DD7A-13C252BC1BD3}"/>
          </ac:spMkLst>
        </pc:spChg>
        <pc:spChg chg="add mod">
          <ac:chgData name="Francien" userId="cc7dcec4-d364-49fd-a6f4-4026f9c8e4b8" providerId="ADAL" clId="{1778D15D-BB62-47B9-B5D9-95A3E37B1490}" dt="2023-03-08T22:09:36.821" v="3825" actId="20577"/>
          <ac:spMkLst>
            <pc:docMk/>
            <pc:sldMk cId="3675682322" sldId="754"/>
            <ac:spMk id="10" creationId="{CA9A42C3-19A6-494D-54A8-9209C1F32E94}"/>
          </ac:spMkLst>
        </pc:spChg>
        <pc:spChg chg="mod">
          <ac:chgData name="Francien" userId="cc7dcec4-d364-49fd-a6f4-4026f9c8e4b8" providerId="ADAL" clId="{1778D15D-BB62-47B9-B5D9-95A3E37B1490}" dt="2023-03-08T20:26:54.509" v="1152" actId="1076"/>
          <ac:spMkLst>
            <pc:docMk/>
            <pc:sldMk cId="3675682322" sldId="754"/>
            <ac:spMk id="21" creationId="{F1A8B3CD-E903-A2A4-83E6-58DE8A6C6A34}"/>
          </ac:spMkLst>
        </pc:spChg>
      </pc:sldChg>
      <pc:sldChg chg="addSp modSp mod">
        <pc:chgData name="Francien" userId="cc7dcec4-d364-49fd-a6f4-4026f9c8e4b8" providerId="ADAL" clId="{1778D15D-BB62-47B9-B5D9-95A3E37B1490}" dt="2023-03-08T22:09:49.245" v="3836" actId="20577"/>
        <pc:sldMkLst>
          <pc:docMk/>
          <pc:sldMk cId="3852725616" sldId="755"/>
        </pc:sldMkLst>
        <pc:spChg chg="mod">
          <ac:chgData name="Francien" userId="cc7dcec4-d364-49fd-a6f4-4026f9c8e4b8" providerId="ADAL" clId="{1778D15D-BB62-47B9-B5D9-95A3E37B1490}" dt="2023-03-08T20:22:57.663" v="1012" actId="20577"/>
          <ac:spMkLst>
            <pc:docMk/>
            <pc:sldMk cId="3852725616" sldId="755"/>
            <ac:spMk id="2" creationId="{51D268D4-CF81-45AE-830D-74D70BC7E010}"/>
          </ac:spMkLst>
        </pc:spChg>
        <pc:spChg chg="mod">
          <ac:chgData name="Francien" userId="cc7dcec4-d364-49fd-a6f4-4026f9c8e4b8" providerId="ADAL" clId="{1778D15D-BB62-47B9-B5D9-95A3E37B1490}" dt="2023-03-08T20:44:49.326" v="1982" actId="20577"/>
          <ac:spMkLst>
            <pc:docMk/>
            <pc:sldMk cId="3852725616" sldId="755"/>
            <ac:spMk id="3" creationId="{30EFA65F-BB69-4668-8E72-7E899CB93584}"/>
          </ac:spMkLst>
        </pc:spChg>
        <pc:spChg chg="mod">
          <ac:chgData name="Francien" userId="cc7dcec4-d364-49fd-a6f4-4026f9c8e4b8" providerId="ADAL" clId="{1778D15D-BB62-47B9-B5D9-95A3E37B1490}" dt="2023-03-08T20:37:25.623" v="1874" actId="6549"/>
          <ac:spMkLst>
            <pc:docMk/>
            <pc:sldMk cId="3852725616" sldId="755"/>
            <ac:spMk id="4" creationId="{5CA80C8D-57FF-3A26-58BA-1AA9F018A991}"/>
          </ac:spMkLst>
        </pc:spChg>
        <pc:spChg chg="mod">
          <ac:chgData name="Francien" userId="cc7dcec4-d364-49fd-a6f4-4026f9c8e4b8" providerId="ADAL" clId="{1778D15D-BB62-47B9-B5D9-95A3E37B1490}" dt="2023-03-08T20:23:53.546" v="1021" actId="1076"/>
          <ac:spMkLst>
            <pc:docMk/>
            <pc:sldMk cId="3852725616" sldId="755"/>
            <ac:spMk id="5" creationId="{33D325CA-745B-9FFD-D8C6-58E5428188D1}"/>
          </ac:spMkLst>
        </pc:spChg>
        <pc:spChg chg="mod">
          <ac:chgData name="Francien" userId="cc7dcec4-d364-49fd-a6f4-4026f9c8e4b8" providerId="ADAL" clId="{1778D15D-BB62-47B9-B5D9-95A3E37B1490}" dt="2023-03-08T20:24:08.610" v="1023" actId="1076"/>
          <ac:spMkLst>
            <pc:docMk/>
            <pc:sldMk cId="3852725616" sldId="755"/>
            <ac:spMk id="6" creationId="{EA50D618-8A90-8F43-A7B1-A2D322E718DF}"/>
          </ac:spMkLst>
        </pc:spChg>
        <pc:spChg chg="mod">
          <ac:chgData name="Francien" userId="cc7dcec4-d364-49fd-a6f4-4026f9c8e4b8" providerId="ADAL" clId="{1778D15D-BB62-47B9-B5D9-95A3E37B1490}" dt="2023-03-08T20:44:02.685" v="1960" actId="20578"/>
          <ac:spMkLst>
            <pc:docMk/>
            <pc:sldMk cId="3852725616" sldId="755"/>
            <ac:spMk id="7" creationId="{F4B59725-6AF4-E2FA-93B2-3295E5B020A4}"/>
          </ac:spMkLst>
        </pc:spChg>
        <pc:spChg chg="add mod ord">
          <ac:chgData name="Francien" userId="cc7dcec4-d364-49fd-a6f4-4026f9c8e4b8" providerId="ADAL" clId="{1778D15D-BB62-47B9-B5D9-95A3E37B1490}" dt="2023-03-08T20:24:03.289" v="1022" actId="1076"/>
          <ac:spMkLst>
            <pc:docMk/>
            <pc:sldMk cId="3852725616" sldId="755"/>
            <ac:spMk id="8" creationId="{E5363886-7B84-F7B5-1295-0E446D7019D0}"/>
          </ac:spMkLst>
        </pc:spChg>
        <pc:spChg chg="add mod">
          <ac:chgData name="Francien" userId="cc7dcec4-d364-49fd-a6f4-4026f9c8e4b8" providerId="ADAL" clId="{1778D15D-BB62-47B9-B5D9-95A3E37B1490}" dt="2023-03-08T20:24:29.729" v="1025" actId="1076"/>
          <ac:spMkLst>
            <pc:docMk/>
            <pc:sldMk cId="3852725616" sldId="755"/>
            <ac:spMk id="9" creationId="{2241BE53-2B03-4498-5C66-7198C9AF25DE}"/>
          </ac:spMkLst>
        </pc:spChg>
        <pc:spChg chg="add mod">
          <ac:chgData name="Francien" userId="cc7dcec4-d364-49fd-a6f4-4026f9c8e4b8" providerId="ADAL" clId="{1778D15D-BB62-47B9-B5D9-95A3E37B1490}" dt="2023-03-08T22:09:49.245" v="3836" actId="20577"/>
          <ac:spMkLst>
            <pc:docMk/>
            <pc:sldMk cId="3852725616" sldId="755"/>
            <ac:spMk id="10" creationId="{87F3A44D-D94C-91AD-81B4-F79570D8FBCB}"/>
          </ac:spMkLst>
        </pc:spChg>
        <pc:spChg chg="mod">
          <ac:chgData name="Francien" userId="cc7dcec4-d364-49fd-a6f4-4026f9c8e4b8" providerId="ADAL" clId="{1778D15D-BB62-47B9-B5D9-95A3E37B1490}" dt="2023-03-08T20:23:43.466" v="1018" actId="1076"/>
          <ac:spMkLst>
            <pc:docMk/>
            <pc:sldMk cId="3852725616" sldId="755"/>
            <ac:spMk id="21" creationId="{F1A8B3CD-E903-A2A4-83E6-58DE8A6C6A34}"/>
          </ac:spMkLst>
        </pc:spChg>
      </pc:sldChg>
      <pc:sldChg chg="modSp add mod ord">
        <pc:chgData name="Francien" userId="cc7dcec4-d364-49fd-a6f4-4026f9c8e4b8" providerId="ADAL" clId="{1778D15D-BB62-47B9-B5D9-95A3E37B1490}" dt="2023-03-08T22:10:00.077" v="3856" actId="20577"/>
        <pc:sldMkLst>
          <pc:docMk/>
          <pc:sldMk cId="710545580" sldId="756"/>
        </pc:sldMkLst>
        <pc:spChg chg="mod">
          <ac:chgData name="Francien" userId="cc7dcec4-d364-49fd-a6f4-4026f9c8e4b8" providerId="ADAL" clId="{1778D15D-BB62-47B9-B5D9-95A3E37B1490}" dt="2023-03-08T20:31:39.485" v="1373" actId="20577"/>
          <ac:spMkLst>
            <pc:docMk/>
            <pc:sldMk cId="710545580" sldId="756"/>
            <ac:spMk id="4" creationId="{5CA80C8D-57FF-3A26-58BA-1AA9F018A991}"/>
          </ac:spMkLst>
        </pc:spChg>
        <pc:spChg chg="mod">
          <ac:chgData name="Francien" userId="cc7dcec4-d364-49fd-a6f4-4026f9c8e4b8" providerId="ADAL" clId="{1778D15D-BB62-47B9-B5D9-95A3E37B1490}" dt="2023-03-08T20:35:46.977" v="1816" actId="14100"/>
          <ac:spMkLst>
            <pc:docMk/>
            <pc:sldMk cId="710545580" sldId="756"/>
            <ac:spMk id="5" creationId="{33D325CA-745B-9FFD-D8C6-58E5428188D1}"/>
          </ac:spMkLst>
        </pc:spChg>
        <pc:spChg chg="mod">
          <ac:chgData name="Francien" userId="cc7dcec4-d364-49fd-a6f4-4026f9c8e4b8" providerId="ADAL" clId="{1778D15D-BB62-47B9-B5D9-95A3E37B1490}" dt="2023-03-08T20:36:02.552" v="1819" actId="1076"/>
          <ac:spMkLst>
            <pc:docMk/>
            <pc:sldMk cId="710545580" sldId="756"/>
            <ac:spMk id="6" creationId="{EA50D618-8A90-8F43-A7B1-A2D322E718DF}"/>
          </ac:spMkLst>
        </pc:spChg>
        <pc:spChg chg="mod">
          <ac:chgData name="Francien" userId="cc7dcec4-d364-49fd-a6f4-4026f9c8e4b8" providerId="ADAL" clId="{1778D15D-BB62-47B9-B5D9-95A3E37B1490}" dt="2023-03-08T20:34:23.559" v="1635" actId="20577"/>
          <ac:spMkLst>
            <pc:docMk/>
            <pc:sldMk cId="710545580" sldId="756"/>
            <ac:spMk id="7" creationId="{F4B59725-6AF4-E2FA-93B2-3295E5B020A4}"/>
          </ac:spMkLst>
        </pc:spChg>
        <pc:spChg chg="mod">
          <ac:chgData name="Francien" userId="cc7dcec4-d364-49fd-a6f4-4026f9c8e4b8" providerId="ADAL" clId="{1778D15D-BB62-47B9-B5D9-95A3E37B1490}" dt="2023-03-08T20:36:07.786" v="1820" actId="14100"/>
          <ac:spMkLst>
            <pc:docMk/>
            <pc:sldMk cId="710545580" sldId="756"/>
            <ac:spMk id="8" creationId="{E5363886-7B84-F7B5-1295-0E446D7019D0}"/>
          </ac:spMkLst>
        </pc:spChg>
        <pc:spChg chg="mod">
          <ac:chgData name="Francien" userId="cc7dcec4-d364-49fd-a6f4-4026f9c8e4b8" providerId="ADAL" clId="{1778D15D-BB62-47B9-B5D9-95A3E37B1490}" dt="2023-03-08T22:10:00.077" v="3856" actId="20577"/>
          <ac:spMkLst>
            <pc:docMk/>
            <pc:sldMk cId="710545580" sldId="756"/>
            <ac:spMk id="10" creationId="{87F3A44D-D94C-91AD-81B4-F79570D8FBCB}"/>
          </ac:spMkLst>
        </pc:spChg>
        <pc:spChg chg="mod">
          <ac:chgData name="Francien" userId="cc7dcec4-d364-49fd-a6f4-4026f9c8e4b8" providerId="ADAL" clId="{1778D15D-BB62-47B9-B5D9-95A3E37B1490}" dt="2023-03-08T20:35:52.053" v="1817" actId="14100"/>
          <ac:spMkLst>
            <pc:docMk/>
            <pc:sldMk cId="710545580" sldId="756"/>
            <ac:spMk id="21" creationId="{F1A8B3CD-E903-A2A4-83E6-58DE8A6C6A34}"/>
          </ac:spMkLst>
        </pc:spChg>
      </pc:sldChg>
      <pc:sldChg chg="add del">
        <pc:chgData name="Francien" userId="cc7dcec4-d364-49fd-a6f4-4026f9c8e4b8" providerId="ADAL" clId="{1778D15D-BB62-47B9-B5D9-95A3E37B1490}" dt="2023-03-08T21:01:34.672" v="2229" actId="2696"/>
        <pc:sldMkLst>
          <pc:docMk/>
          <pc:sldMk cId="3389493849" sldId="757"/>
        </pc:sldMkLst>
      </pc:sldChg>
      <pc:sldChg chg="addSp delSp modSp new mod ord">
        <pc:chgData name="Francien" userId="cc7dcec4-d364-49fd-a6f4-4026f9c8e4b8" providerId="ADAL" clId="{1778D15D-BB62-47B9-B5D9-95A3E37B1490}" dt="2023-03-08T21:37:41.975" v="2755"/>
        <pc:sldMkLst>
          <pc:docMk/>
          <pc:sldMk cId="3449168890" sldId="757"/>
        </pc:sldMkLst>
        <pc:spChg chg="del">
          <ac:chgData name="Francien" userId="cc7dcec4-d364-49fd-a6f4-4026f9c8e4b8" providerId="ADAL" clId="{1778D15D-BB62-47B9-B5D9-95A3E37B1490}" dt="2023-03-08T21:11:16.307" v="2471" actId="478"/>
          <ac:spMkLst>
            <pc:docMk/>
            <pc:sldMk cId="3449168890" sldId="757"/>
            <ac:spMk id="2" creationId="{FB60BD46-DCED-EA19-11A2-42BE7C36DF6C}"/>
          </ac:spMkLst>
        </pc:spChg>
        <pc:spChg chg="del">
          <ac:chgData name="Francien" userId="cc7dcec4-d364-49fd-a6f4-4026f9c8e4b8" providerId="ADAL" clId="{1778D15D-BB62-47B9-B5D9-95A3E37B1490}" dt="2023-03-08T21:11:27.611" v="2472" actId="478"/>
          <ac:spMkLst>
            <pc:docMk/>
            <pc:sldMk cId="3449168890" sldId="757"/>
            <ac:spMk id="3" creationId="{E202F6B8-24ED-7964-DD6D-87E328656EBC}"/>
          </ac:spMkLst>
        </pc:spChg>
        <pc:spChg chg="add mod">
          <ac:chgData name="Francien" userId="cc7dcec4-d364-49fd-a6f4-4026f9c8e4b8" providerId="ADAL" clId="{1778D15D-BB62-47B9-B5D9-95A3E37B1490}" dt="2023-03-08T21:18:44.695" v="2558" actId="207"/>
          <ac:spMkLst>
            <pc:docMk/>
            <pc:sldMk cId="3449168890" sldId="757"/>
            <ac:spMk id="4" creationId="{79B24DD2-DCB6-B988-BCCC-227A5FB91048}"/>
          </ac:spMkLst>
        </pc:spChg>
        <pc:spChg chg="add mod">
          <ac:chgData name="Francien" userId="cc7dcec4-d364-49fd-a6f4-4026f9c8e4b8" providerId="ADAL" clId="{1778D15D-BB62-47B9-B5D9-95A3E37B1490}" dt="2023-03-08T21:19:14.002" v="2566" actId="113"/>
          <ac:spMkLst>
            <pc:docMk/>
            <pc:sldMk cId="3449168890" sldId="757"/>
            <ac:spMk id="5" creationId="{46AFD3CA-6007-C0F2-EC69-B5F79E77E944}"/>
          </ac:spMkLst>
        </pc:spChg>
      </pc:sldChg>
      <pc:sldChg chg="modSp add mod ord">
        <pc:chgData name="Francien" userId="cc7dcec4-d364-49fd-a6f4-4026f9c8e4b8" providerId="ADAL" clId="{1778D15D-BB62-47B9-B5D9-95A3E37B1490}" dt="2023-03-08T22:04:42.493" v="3463" actId="20577"/>
        <pc:sldMkLst>
          <pc:docMk/>
          <pc:sldMk cId="228928590" sldId="758"/>
        </pc:sldMkLst>
        <pc:spChg chg="mod">
          <ac:chgData name="Francien" userId="cc7dcec4-d364-49fd-a6f4-4026f9c8e4b8" providerId="ADAL" clId="{1778D15D-BB62-47B9-B5D9-95A3E37B1490}" dt="2023-03-08T22:04:42.493" v="3463" actId="20577"/>
          <ac:spMkLst>
            <pc:docMk/>
            <pc:sldMk cId="228928590" sldId="758"/>
            <ac:spMk id="2" creationId="{51D268D4-CF81-45AE-830D-74D70BC7E010}"/>
          </ac:spMkLst>
        </pc:spChg>
        <pc:spChg chg="mod">
          <ac:chgData name="Francien" userId="cc7dcec4-d364-49fd-a6f4-4026f9c8e4b8" providerId="ADAL" clId="{1778D15D-BB62-47B9-B5D9-95A3E37B1490}" dt="2023-03-08T21:23:34.520" v="2579" actId="1076"/>
          <ac:spMkLst>
            <pc:docMk/>
            <pc:sldMk cId="228928590" sldId="758"/>
            <ac:spMk id="5" creationId="{FBA4A8C3-CE21-09A6-4F6F-D7A818DB5DB8}"/>
          </ac:spMkLst>
        </pc:spChg>
        <pc:picChg chg="mod">
          <ac:chgData name="Francien" userId="cc7dcec4-d364-49fd-a6f4-4026f9c8e4b8" providerId="ADAL" clId="{1778D15D-BB62-47B9-B5D9-95A3E37B1490}" dt="2023-03-08T21:23:30.973" v="2578" actId="1076"/>
          <ac:picMkLst>
            <pc:docMk/>
            <pc:sldMk cId="228928590" sldId="758"/>
            <ac:picMk id="6" creationId="{775A3E55-D323-8B4D-8D3B-1765BA4D693C}"/>
          </ac:picMkLst>
        </pc:picChg>
      </pc:sldChg>
      <pc:sldChg chg="addSp modSp new mod modAnim">
        <pc:chgData name="Francien" userId="cc7dcec4-d364-49fd-a6f4-4026f9c8e4b8" providerId="ADAL" clId="{1778D15D-BB62-47B9-B5D9-95A3E37B1490}" dt="2023-03-08T22:04:48.716" v="3471" actId="20577"/>
        <pc:sldMkLst>
          <pc:docMk/>
          <pc:sldMk cId="2272147123" sldId="759"/>
        </pc:sldMkLst>
        <pc:spChg chg="mod">
          <ac:chgData name="Francien" userId="cc7dcec4-d364-49fd-a6f4-4026f9c8e4b8" providerId="ADAL" clId="{1778D15D-BB62-47B9-B5D9-95A3E37B1490}" dt="2023-03-08T22:04:48.716" v="3471" actId="20577"/>
          <ac:spMkLst>
            <pc:docMk/>
            <pc:sldMk cId="2272147123" sldId="759"/>
            <ac:spMk id="2" creationId="{9C4E7E89-0ADA-D28B-F32E-D3D2993165DD}"/>
          </ac:spMkLst>
        </pc:spChg>
        <pc:spChg chg="add mod">
          <ac:chgData name="Francien" userId="cc7dcec4-d364-49fd-a6f4-4026f9c8e4b8" providerId="ADAL" clId="{1778D15D-BB62-47B9-B5D9-95A3E37B1490}" dt="2023-03-08T21:27:14.920" v="2615" actId="1076"/>
          <ac:spMkLst>
            <pc:docMk/>
            <pc:sldMk cId="2272147123" sldId="759"/>
            <ac:spMk id="6" creationId="{154AE72F-5B6E-5C4E-0C0F-1D1E4364C8E0}"/>
          </ac:spMkLst>
        </pc:spChg>
        <pc:picChg chg="add mod">
          <ac:chgData name="Francien" userId="cc7dcec4-d364-49fd-a6f4-4026f9c8e4b8" providerId="ADAL" clId="{1778D15D-BB62-47B9-B5D9-95A3E37B1490}" dt="2023-03-08T21:26:48.802" v="2611" actId="1076"/>
          <ac:picMkLst>
            <pc:docMk/>
            <pc:sldMk cId="2272147123" sldId="759"/>
            <ac:picMk id="5" creationId="{C38C6765-F0A7-D448-8AB9-6550DDAB4C56}"/>
          </ac:picMkLst>
        </pc:picChg>
      </pc:sldChg>
      <pc:sldChg chg="addSp delSp modSp new mod modAnim">
        <pc:chgData name="Francien" userId="cc7dcec4-d364-49fd-a6f4-4026f9c8e4b8" providerId="ADAL" clId="{1778D15D-BB62-47B9-B5D9-95A3E37B1490}" dt="2023-03-08T21:33:13.876" v="2751" actId="1076"/>
        <pc:sldMkLst>
          <pc:docMk/>
          <pc:sldMk cId="3641233402" sldId="760"/>
        </pc:sldMkLst>
        <pc:spChg chg="mod">
          <ac:chgData name="Francien" userId="cc7dcec4-d364-49fd-a6f4-4026f9c8e4b8" providerId="ADAL" clId="{1778D15D-BB62-47B9-B5D9-95A3E37B1490}" dt="2023-03-08T21:32:22.794" v="2743" actId="6549"/>
          <ac:spMkLst>
            <pc:docMk/>
            <pc:sldMk cId="3641233402" sldId="760"/>
            <ac:spMk id="2" creationId="{CA7F8E2C-9DCB-1027-9809-63234A4AC036}"/>
          </ac:spMkLst>
        </pc:spChg>
        <pc:spChg chg="add mod">
          <ac:chgData name="Francien" userId="cc7dcec4-d364-49fd-a6f4-4026f9c8e4b8" providerId="ADAL" clId="{1778D15D-BB62-47B9-B5D9-95A3E37B1490}" dt="2023-03-08T21:33:13.876" v="2751" actId="1076"/>
          <ac:spMkLst>
            <pc:docMk/>
            <pc:sldMk cId="3641233402" sldId="760"/>
            <ac:spMk id="7" creationId="{6806F5DD-354D-D959-5C65-A62702B4DF44}"/>
          </ac:spMkLst>
        </pc:spChg>
        <pc:picChg chg="add mod">
          <ac:chgData name="Francien" userId="cc7dcec4-d364-49fd-a6f4-4026f9c8e4b8" providerId="ADAL" clId="{1778D15D-BB62-47B9-B5D9-95A3E37B1490}" dt="2023-03-08T21:33:10.505" v="2750" actId="1076"/>
          <ac:picMkLst>
            <pc:docMk/>
            <pc:sldMk cId="3641233402" sldId="760"/>
            <ac:picMk id="5" creationId="{FC84D671-ADA4-70AC-8B41-74ECCD6F65F0}"/>
          </ac:picMkLst>
        </pc:picChg>
        <pc:picChg chg="add del mod">
          <ac:chgData name="Francien" userId="cc7dcec4-d364-49fd-a6f4-4026f9c8e4b8" providerId="ADAL" clId="{1778D15D-BB62-47B9-B5D9-95A3E37B1490}" dt="2023-03-08T21:32:48.787" v="2747" actId="478"/>
          <ac:picMkLst>
            <pc:docMk/>
            <pc:sldMk cId="3641233402" sldId="760"/>
            <ac:picMk id="6" creationId="{8645FF75-AAAD-3853-B17B-03C6A9B95B9A}"/>
          </ac:picMkLst>
        </pc:picChg>
      </pc:sldChg>
      <pc:sldChg chg="addSp modSp new mod">
        <pc:chgData name="Francien" userId="cc7dcec4-d364-49fd-a6f4-4026f9c8e4b8" providerId="ADAL" clId="{1778D15D-BB62-47B9-B5D9-95A3E37B1490}" dt="2023-03-08T21:56:03.320" v="3175"/>
        <pc:sldMkLst>
          <pc:docMk/>
          <pc:sldMk cId="2755085737" sldId="761"/>
        </pc:sldMkLst>
        <pc:spChg chg="mod">
          <ac:chgData name="Francien" userId="cc7dcec4-d364-49fd-a6f4-4026f9c8e4b8" providerId="ADAL" clId="{1778D15D-BB62-47B9-B5D9-95A3E37B1490}" dt="2023-03-08T21:52:54.424" v="3023" actId="1076"/>
          <ac:spMkLst>
            <pc:docMk/>
            <pc:sldMk cId="2755085737" sldId="761"/>
            <ac:spMk id="2" creationId="{95F672E4-AE6C-359F-A1CF-DF4ACD8F36C5}"/>
          </ac:spMkLst>
        </pc:spChg>
        <pc:spChg chg="add mod">
          <ac:chgData name="Francien" userId="cc7dcec4-d364-49fd-a6f4-4026f9c8e4b8" providerId="ADAL" clId="{1778D15D-BB62-47B9-B5D9-95A3E37B1490}" dt="2023-03-08T21:56:03.320" v="3175"/>
          <ac:spMkLst>
            <pc:docMk/>
            <pc:sldMk cId="2755085737" sldId="761"/>
            <ac:spMk id="4" creationId="{37E73F3A-5B1E-793C-1113-805A60072755}"/>
          </ac:spMkLst>
        </pc:spChg>
        <pc:picChg chg="add mod">
          <ac:chgData name="Francien" userId="cc7dcec4-d364-49fd-a6f4-4026f9c8e4b8" providerId="ADAL" clId="{1778D15D-BB62-47B9-B5D9-95A3E37B1490}" dt="2023-03-08T21:53:08.336" v="3026" actId="14100"/>
          <ac:picMkLst>
            <pc:docMk/>
            <pc:sldMk cId="2755085737" sldId="761"/>
            <ac:picMk id="1026" creationId="{7CE378BB-9FAB-857C-4DB3-F8F3E3645099}"/>
          </ac:picMkLst>
        </pc:picChg>
      </pc:sldChg>
      <pc:sldChg chg="addSp modSp new mod modAnim">
        <pc:chgData name="Francien" userId="cc7dcec4-d364-49fd-a6f4-4026f9c8e4b8" providerId="ADAL" clId="{1778D15D-BB62-47B9-B5D9-95A3E37B1490}" dt="2023-03-08T21:58:22.789" v="3257"/>
        <pc:sldMkLst>
          <pc:docMk/>
          <pc:sldMk cId="2292420105" sldId="762"/>
        </pc:sldMkLst>
        <pc:spChg chg="mod">
          <ac:chgData name="Francien" userId="cc7dcec4-d364-49fd-a6f4-4026f9c8e4b8" providerId="ADAL" clId="{1778D15D-BB62-47B9-B5D9-95A3E37B1490}" dt="2023-03-08T21:57:42.273" v="3253" actId="113"/>
          <ac:spMkLst>
            <pc:docMk/>
            <pc:sldMk cId="2292420105" sldId="762"/>
            <ac:spMk id="2" creationId="{9C3AD49F-3B2A-7376-C7A2-F95A7E213AC6}"/>
          </ac:spMkLst>
        </pc:spChg>
        <pc:spChg chg="add mod">
          <ac:chgData name="Francien" userId="cc7dcec4-d364-49fd-a6f4-4026f9c8e4b8" providerId="ADAL" clId="{1778D15D-BB62-47B9-B5D9-95A3E37B1490}" dt="2023-03-08T21:56:37.492" v="3176"/>
          <ac:spMkLst>
            <pc:docMk/>
            <pc:sldMk cId="2292420105" sldId="762"/>
            <ac:spMk id="4" creationId="{00D5E522-4961-56A9-B8D7-925E5C89D779}"/>
          </ac:spMkLst>
        </pc:spChg>
      </pc:sldChg>
      <pc:sldChg chg="modSp add mod ord">
        <pc:chgData name="Francien" userId="cc7dcec4-d364-49fd-a6f4-4026f9c8e4b8" providerId="ADAL" clId="{1778D15D-BB62-47B9-B5D9-95A3E37B1490}" dt="2023-03-08T22:14:17.824" v="3884" actId="20577"/>
        <pc:sldMkLst>
          <pc:docMk/>
          <pc:sldMk cId="2103928673" sldId="763"/>
        </pc:sldMkLst>
        <pc:spChg chg="mod">
          <ac:chgData name="Francien" userId="cc7dcec4-d364-49fd-a6f4-4026f9c8e4b8" providerId="ADAL" clId="{1778D15D-BB62-47B9-B5D9-95A3E37B1490}" dt="2023-03-08T22:02:17.063" v="3271" actId="20577"/>
          <ac:spMkLst>
            <pc:docMk/>
            <pc:sldMk cId="2103928673" sldId="763"/>
            <ac:spMk id="2" creationId="{84ACF527-AE9A-1149-BD4E-4CD69DDC41CB}"/>
          </ac:spMkLst>
        </pc:spChg>
        <pc:spChg chg="mod">
          <ac:chgData name="Francien" userId="cc7dcec4-d364-49fd-a6f4-4026f9c8e4b8" providerId="ADAL" clId="{1778D15D-BB62-47B9-B5D9-95A3E37B1490}" dt="2023-03-08T22:02:29.366" v="3294" actId="20577"/>
          <ac:spMkLst>
            <pc:docMk/>
            <pc:sldMk cId="2103928673" sldId="763"/>
            <ac:spMk id="3" creationId="{4DFA58C9-A6E5-0740-8794-5E911B4A4E3A}"/>
          </ac:spMkLst>
        </pc:spChg>
        <pc:spChg chg="mod">
          <ac:chgData name="Francien" userId="cc7dcec4-d364-49fd-a6f4-4026f9c8e4b8" providerId="ADAL" clId="{1778D15D-BB62-47B9-B5D9-95A3E37B1490}" dt="2023-03-08T22:14:04.220" v="3880" actId="20577"/>
          <ac:spMkLst>
            <pc:docMk/>
            <pc:sldMk cId="2103928673" sldId="763"/>
            <ac:spMk id="4" creationId="{BCA506BD-A77F-324A-82BA-066EF14BBBF0}"/>
          </ac:spMkLst>
        </pc:spChg>
        <pc:spChg chg="mod">
          <ac:chgData name="Francien" userId="cc7dcec4-d364-49fd-a6f4-4026f9c8e4b8" providerId="ADAL" clId="{1778D15D-BB62-47B9-B5D9-95A3E37B1490}" dt="2023-03-08T22:12:57.272" v="3879" actId="20577"/>
          <ac:spMkLst>
            <pc:docMk/>
            <pc:sldMk cId="2103928673" sldId="763"/>
            <ac:spMk id="5" creationId="{BC3188DB-C1FE-954F-AFF6-65496B3A7B42}"/>
          </ac:spMkLst>
        </pc:spChg>
        <pc:spChg chg="mod">
          <ac:chgData name="Francien" userId="cc7dcec4-d364-49fd-a6f4-4026f9c8e4b8" providerId="ADAL" clId="{1778D15D-BB62-47B9-B5D9-95A3E37B1490}" dt="2023-03-08T22:12:34.788" v="3873" actId="20577"/>
          <ac:spMkLst>
            <pc:docMk/>
            <pc:sldMk cId="2103928673" sldId="763"/>
            <ac:spMk id="7" creationId="{68DC8D71-7340-6B47-8FA6-238ADD961CE9}"/>
          </ac:spMkLst>
        </pc:spChg>
        <pc:spChg chg="mod">
          <ac:chgData name="Francien" userId="cc7dcec4-d364-49fd-a6f4-4026f9c8e4b8" providerId="ADAL" clId="{1778D15D-BB62-47B9-B5D9-95A3E37B1490}" dt="2023-03-08T22:14:09.221" v="3881" actId="20577"/>
          <ac:spMkLst>
            <pc:docMk/>
            <pc:sldMk cId="2103928673" sldId="763"/>
            <ac:spMk id="8" creationId="{E4649987-29D7-A348-B6A1-0EE156DB919B}"/>
          </ac:spMkLst>
        </pc:spChg>
        <pc:spChg chg="mod">
          <ac:chgData name="Francien" userId="cc7dcec4-d364-49fd-a6f4-4026f9c8e4b8" providerId="ADAL" clId="{1778D15D-BB62-47B9-B5D9-95A3E37B1490}" dt="2023-03-08T22:12:39.865" v="3874" actId="20577"/>
          <ac:spMkLst>
            <pc:docMk/>
            <pc:sldMk cId="2103928673" sldId="763"/>
            <ac:spMk id="9" creationId="{C0D32BE7-807C-4E48-8187-4B314FA4DE93}"/>
          </ac:spMkLst>
        </pc:spChg>
        <pc:spChg chg="mod">
          <ac:chgData name="Francien" userId="cc7dcec4-d364-49fd-a6f4-4026f9c8e4b8" providerId="ADAL" clId="{1778D15D-BB62-47B9-B5D9-95A3E37B1490}" dt="2023-03-08T22:14:14.714" v="3882" actId="20577"/>
          <ac:spMkLst>
            <pc:docMk/>
            <pc:sldMk cId="2103928673" sldId="763"/>
            <ac:spMk id="10" creationId="{9FD630B8-E7B8-A34F-A5AB-ABA4BB8269B5}"/>
          </ac:spMkLst>
        </pc:spChg>
        <pc:spChg chg="mod">
          <ac:chgData name="Francien" userId="cc7dcec4-d364-49fd-a6f4-4026f9c8e4b8" providerId="ADAL" clId="{1778D15D-BB62-47B9-B5D9-95A3E37B1490}" dt="2023-03-08T22:12:43.700" v="3875" actId="20577"/>
          <ac:spMkLst>
            <pc:docMk/>
            <pc:sldMk cId="2103928673" sldId="763"/>
            <ac:spMk id="11" creationId="{E33D7535-B9C5-A24E-B90B-DD9A72FDCB14}"/>
          </ac:spMkLst>
        </pc:spChg>
        <pc:spChg chg="mod">
          <ac:chgData name="Francien" userId="cc7dcec4-d364-49fd-a6f4-4026f9c8e4b8" providerId="ADAL" clId="{1778D15D-BB62-47B9-B5D9-95A3E37B1490}" dt="2023-03-08T22:14:16.304" v="3883" actId="20577"/>
          <ac:spMkLst>
            <pc:docMk/>
            <pc:sldMk cId="2103928673" sldId="763"/>
            <ac:spMk id="12" creationId="{D4BB2FE4-CEA6-9049-852F-C685EFC7D14A}"/>
          </ac:spMkLst>
        </pc:spChg>
        <pc:spChg chg="mod">
          <ac:chgData name="Francien" userId="cc7dcec4-d364-49fd-a6f4-4026f9c8e4b8" providerId="ADAL" clId="{1778D15D-BB62-47B9-B5D9-95A3E37B1490}" dt="2023-03-08T22:12:46.854" v="3876" actId="20577"/>
          <ac:spMkLst>
            <pc:docMk/>
            <pc:sldMk cId="2103928673" sldId="763"/>
            <ac:spMk id="13" creationId="{1F6E7C1F-BA5B-4F43-8C3F-91C764A84D68}"/>
          </ac:spMkLst>
        </pc:spChg>
        <pc:spChg chg="mod">
          <ac:chgData name="Francien" userId="cc7dcec4-d364-49fd-a6f4-4026f9c8e4b8" providerId="ADAL" clId="{1778D15D-BB62-47B9-B5D9-95A3E37B1490}" dt="2023-03-08T22:14:17.824" v="3884" actId="20577"/>
          <ac:spMkLst>
            <pc:docMk/>
            <pc:sldMk cId="2103928673" sldId="763"/>
            <ac:spMk id="14" creationId="{DC1F766B-ADB6-F943-9B4C-66B2B657046E}"/>
          </ac:spMkLst>
        </pc:spChg>
      </pc:sldChg>
      <pc:sldChg chg="modSp add del mod">
        <pc:chgData name="Francien" userId="cc7dcec4-d364-49fd-a6f4-4026f9c8e4b8" providerId="ADAL" clId="{1778D15D-BB62-47B9-B5D9-95A3E37B1490}" dt="2023-03-08T21:49:37.429" v="2900" actId="2696"/>
        <pc:sldMkLst>
          <pc:docMk/>
          <pc:sldMk cId="3854270058" sldId="763"/>
        </pc:sldMkLst>
        <pc:spChg chg="mod">
          <ac:chgData name="Francien" userId="cc7dcec4-d364-49fd-a6f4-4026f9c8e4b8" providerId="ADAL" clId="{1778D15D-BB62-47B9-B5D9-95A3E37B1490}" dt="2023-03-08T21:48:55.790" v="2899" actId="27636"/>
          <ac:spMkLst>
            <pc:docMk/>
            <pc:sldMk cId="3854270058" sldId="763"/>
            <ac:spMk id="3" creationId="{B9F35F56-7BCD-2D4B-8B7C-A8C6C65201C0}"/>
          </ac:spMkLst>
        </pc:spChg>
      </pc:sldChg>
      <pc:sldChg chg="new">
        <pc:chgData name="Francien" userId="cc7dcec4-d364-49fd-a6f4-4026f9c8e4b8" providerId="ADAL" clId="{1778D15D-BB62-47B9-B5D9-95A3E37B1490}" dt="2023-03-08T22:15:15.984" v="3886" actId="680"/>
        <pc:sldMkLst>
          <pc:docMk/>
          <pc:sldMk cId="709905089" sldId="764"/>
        </pc:sldMkLst>
      </pc:sldChg>
    </pc:docChg>
  </pc:docChgLst>
  <pc:docChgLst>
    <pc:chgData name="Francien van der Meulen" userId="S::f.vandermeulen@stichtingpraktijkleren.nl::cc7dcec4-d364-49fd-a6f4-4026f9c8e4b8" providerId="AD" clId="Web-{DD9B4B2B-F028-5466-45D0-17A59F3CF2A0}"/>
    <pc:docChg chg="modSld">
      <pc:chgData name="Francien van der Meulen" userId="S::f.vandermeulen@stichtingpraktijkleren.nl::cc7dcec4-d364-49fd-a6f4-4026f9c8e4b8" providerId="AD" clId="Web-{DD9B4B2B-F028-5466-45D0-17A59F3CF2A0}" dt="2023-03-12T22:32:19.830" v="29" actId="20577"/>
      <pc:docMkLst>
        <pc:docMk/>
      </pc:docMkLst>
      <pc:sldChg chg="modSp">
        <pc:chgData name="Francien van der Meulen" userId="S::f.vandermeulen@stichtingpraktijkleren.nl::cc7dcec4-d364-49fd-a6f4-4026f9c8e4b8" providerId="AD" clId="Web-{DD9B4B2B-F028-5466-45D0-17A59F3CF2A0}" dt="2023-03-12T22:32:19.830" v="29" actId="20577"/>
        <pc:sldMkLst>
          <pc:docMk/>
          <pc:sldMk cId="3840505545" sldId="278"/>
        </pc:sldMkLst>
        <pc:spChg chg="mod">
          <ac:chgData name="Francien van der Meulen" userId="S::f.vandermeulen@stichtingpraktijkleren.nl::cc7dcec4-d364-49fd-a6f4-4026f9c8e4b8" providerId="AD" clId="Web-{DD9B4B2B-F028-5466-45D0-17A59F3CF2A0}" dt="2023-03-12T22:32:19.830" v="29" actId="20577"/>
          <ac:spMkLst>
            <pc:docMk/>
            <pc:sldMk cId="3840505545" sldId="278"/>
            <ac:spMk id="3" creationId="{B9F35F56-7BCD-2D4B-8B7C-A8C6C65201C0}"/>
          </ac:spMkLst>
        </pc:spChg>
      </pc:sldChg>
    </pc:docChg>
  </pc:docChgLst>
  <pc:docChgLst>
    <pc:chgData name="Judith van der Linden" userId="c0b63b74-6e05-4a8d-9f8d-1920246970e0" providerId="ADAL" clId="{1298364C-5D47-416E-AC4F-A785285F77AA}"/>
    <pc:docChg chg="undo custSel addSld delSld modSld sldOrd">
      <pc:chgData name="Judith van der Linden" userId="c0b63b74-6e05-4a8d-9f8d-1920246970e0" providerId="ADAL" clId="{1298364C-5D47-416E-AC4F-A785285F77AA}" dt="2023-03-10T13:44:37.988" v="706"/>
      <pc:docMkLst>
        <pc:docMk/>
      </pc:docMkLst>
      <pc:sldChg chg="modSp mod">
        <pc:chgData name="Judith van der Linden" userId="c0b63b74-6e05-4a8d-9f8d-1920246970e0" providerId="ADAL" clId="{1298364C-5D47-416E-AC4F-A785285F77AA}" dt="2023-03-10T10:54:24.340" v="595" actId="1076"/>
        <pc:sldMkLst>
          <pc:docMk/>
          <pc:sldMk cId="3241828929" sldId="269"/>
        </pc:sldMkLst>
        <pc:spChg chg="mod">
          <ac:chgData name="Judith van der Linden" userId="c0b63b74-6e05-4a8d-9f8d-1920246970e0" providerId="ADAL" clId="{1298364C-5D47-416E-AC4F-A785285F77AA}" dt="2023-03-10T10:54:24.340" v="595" actId="1076"/>
          <ac:spMkLst>
            <pc:docMk/>
            <pc:sldMk cId="3241828929" sldId="269"/>
            <ac:spMk id="3" creationId="{4DFA58C9-A6E5-0740-8794-5E911B4A4E3A}"/>
          </ac:spMkLst>
        </pc:spChg>
        <pc:spChg chg="mod">
          <ac:chgData name="Judith van der Linden" userId="c0b63b74-6e05-4a8d-9f8d-1920246970e0" providerId="ADAL" clId="{1298364C-5D47-416E-AC4F-A785285F77AA}" dt="2023-03-10T10:54:24.340" v="595" actId="1076"/>
          <ac:spMkLst>
            <pc:docMk/>
            <pc:sldMk cId="3241828929" sldId="269"/>
            <ac:spMk id="4" creationId="{BCA506BD-A77F-324A-82BA-066EF14BBBF0}"/>
          </ac:spMkLst>
        </pc:spChg>
        <pc:spChg chg="mod">
          <ac:chgData name="Judith van der Linden" userId="c0b63b74-6e05-4a8d-9f8d-1920246970e0" providerId="ADAL" clId="{1298364C-5D47-416E-AC4F-A785285F77AA}" dt="2023-03-10T10:54:11.738" v="592" actId="1076"/>
          <ac:spMkLst>
            <pc:docMk/>
            <pc:sldMk cId="3241828929" sldId="269"/>
            <ac:spMk id="5" creationId="{BC3188DB-C1FE-954F-AFF6-65496B3A7B42}"/>
          </ac:spMkLst>
        </pc:spChg>
        <pc:spChg chg="mod">
          <ac:chgData name="Judith van der Linden" userId="c0b63b74-6e05-4a8d-9f8d-1920246970e0" providerId="ADAL" clId="{1298364C-5D47-416E-AC4F-A785285F77AA}" dt="2023-03-10T10:54:11.738" v="592" actId="1076"/>
          <ac:spMkLst>
            <pc:docMk/>
            <pc:sldMk cId="3241828929" sldId="269"/>
            <ac:spMk id="6" creationId="{572EA689-A31F-0344-8B4F-403B14CEF1DC}"/>
          </ac:spMkLst>
        </pc:spChg>
        <pc:spChg chg="mod">
          <ac:chgData name="Judith van der Linden" userId="c0b63b74-6e05-4a8d-9f8d-1920246970e0" providerId="ADAL" clId="{1298364C-5D47-416E-AC4F-A785285F77AA}" dt="2023-03-10T10:54:04.237" v="591" actId="1076"/>
          <ac:spMkLst>
            <pc:docMk/>
            <pc:sldMk cId="3241828929" sldId="269"/>
            <ac:spMk id="7" creationId="{68DC8D71-7340-6B47-8FA6-238ADD961CE9}"/>
          </ac:spMkLst>
        </pc:spChg>
        <pc:spChg chg="mod">
          <ac:chgData name="Judith van der Linden" userId="c0b63b74-6e05-4a8d-9f8d-1920246970e0" providerId="ADAL" clId="{1298364C-5D47-416E-AC4F-A785285F77AA}" dt="2023-03-10T10:54:04.237" v="591" actId="1076"/>
          <ac:spMkLst>
            <pc:docMk/>
            <pc:sldMk cId="3241828929" sldId="269"/>
            <ac:spMk id="8" creationId="{E4649987-29D7-A348-B6A1-0EE156DB919B}"/>
          </ac:spMkLst>
        </pc:spChg>
        <pc:spChg chg="mod">
          <ac:chgData name="Judith van der Linden" userId="c0b63b74-6e05-4a8d-9f8d-1920246970e0" providerId="ADAL" clId="{1298364C-5D47-416E-AC4F-A785285F77AA}" dt="2023-03-10T10:54:20.085" v="594" actId="1076"/>
          <ac:spMkLst>
            <pc:docMk/>
            <pc:sldMk cId="3241828929" sldId="269"/>
            <ac:spMk id="9" creationId="{C0D32BE7-807C-4E48-8187-4B314FA4DE93}"/>
          </ac:spMkLst>
        </pc:spChg>
        <pc:spChg chg="mod">
          <ac:chgData name="Judith van der Linden" userId="c0b63b74-6e05-4a8d-9f8d-1920246970e0" providerId="ADAL" clId="{1298364C-5D47-416E-AC4F-A785285F77AA}" dt="2023-03-10T10:54:20.085" v="594" actId="1076"/>
          <ac:spMkLst>
            <pc:docMk/>
            <pc:sldMk cId="3241828929" sldId="269"/>
            <ac:spMk id="10" creationId="{9FD630B8-E7B8-A34F-A5AB-ABA4BB8269B5}"/>
          </ac:spMkLst>
        </pc:spChg>
        <pc:spChg chg="mod">
          <ac:chgData name="Judith van der Linden" userId="c0b63b74-6e05-4a8d-9f8d-1920246970e0" providerId="ADAL" clId="{1298364C-5D47-416E-AC4F-A785285F77AA}" dt="2023-03-10T10:53:57.845" v="590" actId="1076"/>
          <ac:spMkLst>
            <pc:docMk/>
            <pc:sldMk cId="3241828929" sldId="269"/>
            <ac:spMk id="11" creationId="{E33D7535-B9C5-A24E-B90B-DD9A72FDCB14}"/>
          </ac:spMkLst>
        </pc:spChg>
        <pc:spChg chg="mod">
          <ac:chgData name="Judith van der Linden" userId="c0b63b74-6e05-4a8d-9f8d-1920246970e0" providerId="ADAL" clId="{1298364C-5D47-416E-AC4F-A785285F77AA}" dt="2023-03-10T10:53:57.845" v="590" actId="1076"/>
          <ac:spMkLst>
            <pc:docMk/>
            <pc:sldMk cId="3241828929" sldId="269"/>
            <ac:spMk id="12" creationId="{D4BB2FE4-CEA6-9049-852F-C685EFC7D14A}"/>
          </ac:spMkLst>
        </pc:spChg>
        <pc:spChg chg="mod">
          <ac:chgData name="Judith van der Linden" userId="c0b63b74-6e05-4a8d-9f8d-1920246970e0" providerId="ADAL" clId="{1298364C-5D47-416E-AC4F-A785285F77AA}" dt="2023-03-10T10:54:17.437" v="593" actId="1076"/>
          <ac:spMkLst>
            <pc:docMk/>
            <pc:sldMk cId="3241828929" sldId="269"/>
            <ac:spMk id="13" creationId="{1F6E7C1F-BA5B-4F43-8C3F-91C764A84D68}"/>
          </ac:spMkLst>
        </pc:spChg>
        <pc:spChg chg="mod">
          <ac:chgData name="Judith van der Linden" userId="c0b63b74-6e05-4a8d-9f8d-1920246970e0" providerId="ADAL" clId="{1298364C-5D47-416E-AC4F-A785285F77AA}" dt="2023-03-10T10:54:17.437" v="593" actId="1076"/>
          <ac:spMkLst>
            <pc:docMk/>
            <pc:sldMk cId="3241828929" sldId="269"/>
            <ac:spMk id="14" creationId="{DC1F766B-ADB6-F943-9B4C-66B2B657046E}"/>
          </ac:spMkLst>
        </pc:spChg>
      </pc:sldChg>
      <pc:sldChg chg="modSp mod ord">
        <pc:chgData name="Judith van der Linden" userId="c0b63b74-6e05-4a8d-9f8d-1920246970e0" providerId="ADAL" clId="{1298364C-5D47-416E-AC4F-A785285F77AA}" dt="2023-03-09T13:16:33.007" v="282" actId="1076"/>
        <pc:sldMkLst>
          <pc:docMk/>
          <pc:sldMk cId="4083601243" sldId="274"/>
        </pc:sldMkLst>
        <pc:picChg chg="mod">
          <ac:chgData name="Judith van der Linden" userId="c0b63b74-6e05-4a8d-9f8d-1920246970e0" providerId="ADAL" clId="{1298364C-5D47-416E-AC4F-A785285F77AA}" dt="2023-03-09T13:16:33.007" v="282" actId="1076"/>
          <ac:picMkLst>
            <pc:docMk/>
            <pc:sldMk cId="4083601243" sldId="274"/>
            <ac:picMk id="12" creationId="{818CBCA0-3F09-5719-80FD-082F91819CE2}"/>
          </ac:picMkLst>
        </pc:picChg>
      </pc:sldChg>
      <pc:sldChg chg="delSp mod">
        <pc:chgData name="Judith van der Linden" userId="c0b63b74-6e05-4a8d-9f8d-1920246970e0" providerId="ADAL" clId="{1298364C-5D47-416E-AC4F-A785285F77AA}" dt="2023-03-09T13:06:58.385" v="1" actId="478"/>
        <pc:sldMkLst>
          <pc:docMk/>
          <pc:sldMk cId="3840505545" sldId="278"/>
        </pc:sldMkLst>
        <pc:spChg chg="del">
          <ac:chgData name="Judith van der Linden" userId="c0b63b74-6e05-4a8d-9f8d-1920246970e0" providerId="ADAL" clId="{1298364C-5D47-416E-AC4F-A785285F77AA}" dt="2023-03-09T13:06:58.385" v="1" actId="478"/>
          <ac:spMkLst>
            <pc:docMk/>
            <pc:sldMk cId="3840505545" sldId="278"/>
            <ac:spMk id="5" creationId="{72D10052-394E-456C-AA3E-3CFDBC087119}"/>
          </ac:spMkLst>
        </pc:spChg>
      </pc:sldChg>
      <pc:sldChg chg="del">
        <pc:chgData name="Judith van der Linden" userId="c0b63b74-6e05-4a8d-9f8d-1920246970e0" providerId="ADAL" clId="{1298364C-5D47-416E-AC4F-A785285F77AA}" dt="2023-03-10T10:50:35.593" v="554" actId="47"/>
        <pc:sldMkLst>
          <pc:docMk/>
          <pc:sldMk cId="2837847002" sldId="714"/>
        </pc:sldMkLst>
      </pc:sldChg>
      <pc:sldChg chg="modSp mod modNotesTx">
        <pc:chgData name="Judith van der Linden" userId="c0b63b74-6e05-4a8d-9f8d-1920246970e0" providerId="ADAL" clId="{1298364C-5D47-416E-AC4F-A785285F77AA}" dt="2023-03-09T13:13:44.731" v="265" actId="20577"/>
        <pc:sldMkLst>
          <pc:docMk/>
          <pc:sldMk cId="158192542" sldId="725"/>
        </pc:sldMkLst>
        <pc:spChg chg="mod">
          <ac:chgData name="Judith van der Linden" userId="c0b63b74-6e05-4a8d-9f8d-1920246970e0" providerId="ADAL" clId="{1298364C-5D47-416E-AC4F-A785285F77AA}" dt="2023-03-09T13:12:51.252" v="127" actId="1076"/>
          <ac:spMkLst>
            <pc:docMk/>
            <pc:sldMk cId="158192542" sldId="725"/>
            <ac:spMk id="16" creationId="{16C55F31-CF25-084C-93E5-B7ABEFF4B4E6}"/>
          </ac:spMkLst>
        </pc:spChg>
      </pc:sldChg>
      <pc:sldChg chg="modNotesTx">
        <pc:chgData name="Judith van der Linden" userId="c0b63b74-6e05-4a8d-9f8d-1920246970e0" providerId="ADAL" clId="{1298364C-5D47-416E-AC4F-A785285F77AA}" dt="2023-03-10T13:44:13.539" v="703"/>
        <pc:sldMkLst>
          <pc:docMk/>
          <pc:sldMk cId="766803289" sldId="730"/>
        </pc:sldMkLst>
      </pc:sldChg>
      <pc:sldChg chg="delSp modSp mod modNotesTx">
        <pc:chgData name="Judith van der Linden" userId="c0b63b74-6e05-4a8d-9f8d-1920246970e0" providerId="ADAL" clId="{1298364C-5D47-416E-AC4F-A785285F77AA}" dt="2023-03-10T13:06:51.192" v="682"/>
        <pc:sldMkLst>
          <pc:docMk/>
          <pc:sldMk cId="3742938885" sldId="735"/>
        </pc:sldMkLst>
        <pc:spChg chg="mod">
          <ac:chgData name="Judith van der Linden" userId="c0b63b74-6e05-4a8d-9f8d-1920246970e0" providerId="ADAL" clId="{1298364C-5D47-416E-AC4F-A785285F77AA}" dt="2023-03-10T13:05:34.260" v="651" actId="255"/>
          <ac:spMkLst>
            <pc:docMk/>
            <pc:sldMk cId="3742938885" sldId="735"/>
            <ac:spMk id="7" creationId="{BB2EAF27-9BE3-7B2E-8504-1B667A3403D2}"/>
          </ac:spMkLst>
        </pc:spChg>
        <pc:spChg chg="mod">
          <ac:chgData name="Judith van der Linden" userId="c0b63b74-6e05-4a8d-9f8d-1920246970e0" providerId="ADAL" clId="{1298364C-5D47-416E-AC4F-A785285F77AA}" dt="2023-03-10T13:05:39.219" v="652" actId="255"/>
          <ac:spMkLst>
            <pc:docMk/>
            <pc:sldMk cId="3742938885" sldId="735"/>
            <ac:spMk id="8" creationId="{A68396F7-8238-7F1C-D371-FEB7AFBACB90}"/>
          </ac:spMkLst>
        </pc:spChg>
        <pc:spChg chg="del">
          <ac:chgData name="Judith van der Linden" userId="c0b63b74-6e05-4a8d-9f8d-1920246970e0" providerId="ADAL" clId="{1298364C-5D47-416E-AC4F-A785285F77AA}" dt="2023-03-09T13:09:04.988" v="2" actId="478"/>
          <ac:spMkLst>
            <pc:docMk/>
            <pc:sldMk cId="3742938885" sldId="735"/>
            <ac:spMk id="18" creationId="{07AEBC57-D88C-96EB-114F-928A82BED1BC}"/>
          </ac:spMkLst>
        </pc:spChg>
        <pc:spChg chg="del">
          <ac:chgData name="Judith van der Linden" userId="c0b63b74-6e05-4a8d-9f8d-1920246970e0" providerId="ADAL" clId="{1298364C-5D47-416E-AC4F-A785285F77AA}" dt="2023-03-09T13:09:06.476" v="3" actId="478"/>
          <ac:spMkLst>
            <pc:docMk/>
            <pc:sldMk cId="3742938885" sldId="735"/>
            <ac:spMk id="19" creationId="{E9F18341-2C1C-23D1-BBE6-530B0449D0AA}"/>
          </ac:spMkLst>
        </pc:spChg>
      </pc:sldChg>
      <pc:sldChg chg="modNotesTx">
        <pc:chgData name="Judith van der Linden" userId="c0b63b74-6e05-4a8d-9f8d-1920246970e0" providerId="ADAL" clId="{1298364C-5D47-416E-AC4F-A785285F77AA}" dt="2023-03-10T13:22:32.829" v="699" actId="20577"/>
        <pc:sldMkLst>
          <pc:docMk/>
          <pc:sldMk cId="1962365661" sldId="743"/>
        </pc:sldMkLst>
      </pc:sldChg>
      <pc:sldChg chg="del">
        <pc:chgData name="Judith van der Linden" userId="c0b63b74-6e05-4a8d-9f8d-1920246970e0" providerId="ADAL" clId="{1298364C-5D47-416E-AC4F-A785285F77AA}" dt="2023-03-09T13:17:39.651" v="285" actId="47"/>
        <pc:sldMkLst>
          <pc:docMk/>
          <pc:sldMk cId="34205021" sldId="751"/>
        </pc:sldMkLst>
      </pc:sldChg>
      <pc:sldChg chg="modSp add mod">
        <pc:chgData name="Judith van der Linden" userId="c0b63b74-6e05-4a8d-9f8d-1920246970e0" providerId="ADAL" clId="{1298364C-5D47-416E-AC4F-A785285F77AA}" dt="2023-03-10T10:51:23.617" v="561" actId="20577"/>
        <pc:sldMkLst>
          <pc:docMk/>
          <pc:sldMk cId="1968511887" sldId="751"/>
        </pc:sldMkLst>
        <pc:spChg chg="mod">
          <ac:chgData name="Judith van der Linden" userId="c0b63b74-6e05-4a8d-9f8d-1920246970e0" providerId="ADAL" clId="{1298364C-5D47-416E-AC4F-A785285F77AA}" dt="2023-03-10T10:51:23.617" v="561" actId="20577"/>
          <ac:spMkLst>
            <pc:docMk/>
            <pc:sldMk cId="1968511887" sldId="751"/>
            <ac:spMk id="2" creationId="{3B043299-8630-C62C-5A94-C42888C5E92C}"/>
          </ac:spMkLst>
        </pc:spChg>
      </pc:sldChg>
      <pc:sldChg chg="delSp mod">
        <pc:chgData name="Judith van der Linden" userId="c0b63b74-6e05-4a8d-9f8d-1920246970e0" providerId="ADAL" clId="{1298364C-5D47-416E-AC4F-A785285F77AA}" dt="2023-03-10T10:52:35.932" v="575" actId="478"/>
        <pc:sldMkLst>
          <pc:docMk/>
          <pc:sldMk cId="3641233402" sldId="760"/>
        </pc:sldMkLst>
        <pc:spChg chg="del">
          <ac:chgData name="Judith van der Linden" userId="c0b63b74-6e05-4a8d-9f8d-1920246970e0" providerId="ADAL" clId="{1298364C-5D47-416E-AC4F-A785285F77AA}" dt="2023-03-10T10:52:35.932" v="575" actId="478"/>
          <ac:spMkLst>
            <pc:docMk/>
            <pc:sldMk cId="3641233402" sldId="760"/>
            <ac:spMk id="3" creationId="{1B1F1461-2DFF-0FDA-F1FB-7ED55773B1F3}"/>
          </ac:spMkLst>
        </pc:spChg>
      </pc:sldChg>
      <pc:sldChg chg="addSp delSp modSp mod ord">
        <pc:chgData name="Judith van der Linden" userId="c0b63b74-6e05-4a8d-9f8d-1920246970e0" providerId="ADAL" clId="{1298364C-5D47-416E-AC4F-A785285F77AA}" dt="2023-03-10T10:50:21.581" v="552" actId="478"/>
        <pc:sldMkLst>
          <pc:docMk/>
          <pc:sldMk cId="2103928673" sldId="763"/>
        </pc:sldMkLst>
        <pc:spChg chg="del">
          <ac:chgData name="Judith van der Linden" userId="c0b63b74-6e05-4a8d-9f8d-1920246970e0" providerId="ADAL" clId="{1298364C-5D47-416E-AC4F-A785285F77AA}" dt="2023-03-09T13:15:12.300" v="270" actId="478"/>
          <ac:spMkLst>
            <pc:docMk/>
            <pc:sldMk cId="2103928673" sldId="763"/>
            <ac:spMk id="4" creationId="{BCA506BD-A77F-324A-82BA-066EF14BBBF0}"/>
          </ac:spMkLst>
        </pc:spChg>
        <pc:spChg chg="del">
          <ac:chgData name="Judith van der Linden" userId="c0b63b74-6e05-4a8d-9f8d-1920246970e0" providerId="ADAL" clId="{1298364C-5D47-416E-AC4F-A785285F77AA}" dt="2023-03-09T13:15:15.077" v="271" actId="478"/>
          <ac:spMkLst>
            <pc:docMk/>
            <pc:sldMk cId="2103928673" sldId="763"/>
            <ac:spMk id="6" creationId="{572EA689-A31F-0344-8B4F-403B14CEF1DC}"/>
          </ac:spMkLst>
        </pc:spChg>
        <pc:spChg chg="add del mod">
          <ac:chgData name="Judith van der Linden" userId="c0b63b74-6e05-4a8d-9f8d-1920246970e0" providerId="ADAL" clId="{1298364C-5D47-416E-AC4F-A785285F77AA}" dt="2023-03-10T10:50:16.023" v="549" actId="478"/>
          <ac:spMkLst>
            <pc:docMk/>
            <pc:sldMk cId="2103928673" sldId="763"/>
            <ac:spMk id="6" creationId="{D1F60DF0-B577-B79D-7A97-848F73A7E710}"/>
          </ac:spMkLst>
        </pc:spChg>
        <pc:spChg chg="del">
          <ac:chgData name="Judith van der Linden" userId="c0b63b74-6e05-4a8d-9f8d-1920246970e0" providerId="ADAL" clId="{1298364C-5D47-416E-AC4F-A785285F77AA}" dt="2023-03-09T13:15:17.589" v="272" actId="478"/>
          <ac:spMkLst>
            <pc:docMk/>
            <pc:sldMk cId="2103928673" sldId="763"/>
            <ac:spMk id="8" creationId="{E4649987-29D7-A348-B6A1-0EE156DB919B}"/>
          </ac:spMkLst>
        </pc:spChg>
        <pc:spChg chg="add del mod">
          <ac:chgData name="Judith van der Linden" userId="c0b63b74-6e05-4a8d-9f8d-1920246970e0" providerId="ADAL" clId="{1298364C-5D47-416E-AC4F-A785285F77AA}" dt="2023-03-10T10:50:20.488" v="551" actId="478"/>
          <ac:spMkLst>
            <pc:docMk/>
            <pc:sldMk cId="2103928673" sldId="763"/>
            <ac:spMk id="10" creationId="{5D498A04-F6C2-3D23-DF4F-A34207075243}"/>
          </ac:spMkLst>
        </pc:spChg>
        <pc:spChg chg="del">
          <ac:chgData name="Judith van der Linden" userId="c0b63b74-6e05-4a8d-9f8d-1920246970e0" providerId="ADAL" clId="{1298364C-5D47-416E-AC4F-A785285F77AA}" dt="2023-03-09T13:15:19.292" v="273" actId="478"/>
          <ac:spMkLst>
            <pc:docMk/>
            <pc:sldMk cId="2103928673" sldId="763"/>
            <ac:spMk id="10" creationId="{9FD630B8-E7B8-A34F-A5AB-ABA4BB8269B5}"/>
          </ac:spMkLst>
        </pc:spChg>
        <pc:spChg chg="del">
          <ac:chgData name="Judith van der Linden" userId="c0b63b74-6e05-4a8d-9f8d-1920246970e0" providerId="ADAL" clId="{1298364C-5D47-416E-AC4F-A785285F77AA}" dt="2023-03-10T10:50:14.193" v="548" actId="478"/>
          <ac:spMkLst>
            <pc:docMk/>
            <pc:sldMk cId="2103928673" sldId="763"/>
            <ac:spMk id="11" creationId="{E33D7535-B9C5-A24E-B90B-DD9A72FDCB14}"/>
          </ac:spMkLst>
        </pc:spChg>
        <pc:spChg chg="del">
          <ac:chgData name="Judith van der Linden" userId="c0b63b74-6e05-4a8d-9f8d-1920246970e0" providerId="ADAL" clId="{1298364C-5D47-416E-AC4F-A785285F77AA}" dt="2023-03-09T13:15:20.870" v="274" actId="478"/>
          <ac:spMkLst>
            <pc:docMk/>
            <pc:sldMk cId="2103928673" sldId="763"/>
            <ac:spMk id="12" creationId="{D4BB2FE4-CEA6-9049-852F-C685EFC7D14A}"/>
          </ac:spMkLst>
        </pc:spChg>
        <pc:spChg chg="del">
          <ac:chgData name="Judith van der Linden" userId="c0b63b74-6e05-4a8d-9f8d-1920246970e0" providerId="ADAL" clId="{1298364C-5D47-416E-AC4F-A785285F77AA}" dt="2023-03-10T10:50:18.164" v="550" actId="478"/>
          <ac:spMkLst>
            <pc:docMk/>
            <pc:sldMk cId="2103928673" sldId="763"/>
            <ac:spMk id="13" creationId="{1F6E7C1F-BA5B-4F43-8C3F-91C764A84D68}"/>
          </ac:spMkLst>
        </pc:spChg>
        <pc:spChg chg="del">
          <ac:chgData name="Judith van der Linden" userId="c0b63b74-6e05-4a8d-9f8d-1920246970e0" providerId="ADAL" clId="{1298364C-5D47-416E-AC4F-A785285F77AA}" dt="2023-03-09T13:15:23.111" v="275" actId="478"/>
          <ac:spMkLst>
            <pc:docMk/>
            <pc:sldMk cId="2103928673" sldId="763"/>
            <ac:spMk id="14" creationId="{DC1F766B-ADB6-F943-9B4C-66B2B657046E}"/>
          </ac:spMkLst>
        </pc:spChg>
        <pc:spChg chg="del">
          <ac:chgData name="Judith van der Linden" userId="c0b63b74-6e05-4a8d-9f8d-1920246970e0" providerId="ADAL" clId="{1298364C-5D47-416E-AC4F-A785285F77AA}" dt="2023-03-10T10:50:21.581" v="552" actId="478"/>
          <ac:spMkLst>
            <pc:docMk/>
            <pc:sldMk cId="2103928673" sldId="763"/>
            <ac:spMk id="15" creationId="{F090B127-6DC8-6841-AF80-2E3D8E25AC7E}"/>
          </ac:spMkLst>
        </pc:spChg>
        <pc:spChg chg="del">
          <ac:chgData name="Judith van der Linden" userId="c0b63b74-6e05-4a8d-9f8d-1920246970e0" providerId="ADAL" clId="{1298364C-5D47-416E-AC4F-A785285F77AA}" dt="2023-03-10T10:50:14.193" v="548" actId="478"/>
          <ac:spMkLst>
            <pc:docMk/>
            <pc:sldMk cId="2103928673" sldId="763"/>
            <ac:spMk id="20" creationId="{95C73D73-311A-6F4E-9F71-8428FFE64F99}"/>
          </ac:spMkLst>
        </pc:spChg>
        <pc:spChg chg="del">
          <ac:chgData name="Judith van der Linden" userId="c0b63b74-6e05-4a8d-9f8d-1920246970e0" providerId="ADAL" clId="{1298364C-5D47-416E-AC4F-A785285F77AA}" dt="2023-03-10T10:50:18.164" v="550" actId="478"/>
          <ac:spMkLst>
            <pc:docMk/>
            <pc:sldMk cId="2103928673" sldId="763"/>
            <ac:spMk id="21" creationId="{0A8B7BEE-D29E-F246-B5D7-5B8030F0F26D}"/>
          </ac:spMkLst>
        </pc:spChg>
      </pc:sldChg>
      <pc:sldChg chg="modNotesTx">
        <pc:chgData name="Judith van der Linden" userId="c0b63b74-6e05-4a8d-9f8d-1920246970e0" providerId="ADAL" clId="{1298364C-5D47-416E-AC4F-A785285F77AA}" dt="2023-03-10T13:44:10.469" v="702" actId="20577"/>
        <pc:sldMkLst>
          <pc:docMk/>
          <pc:sldMk cId="3149169884" sldId="766"/>
        </pc:sldMkLst>
      </pc:sldChg>
      <pc:sldChg chg="del">
        <pc:chgData name="Judith van der Linden" userId="c0b63b74-6e05-4a8d-9f8d-1920246970e0" providerId="ADAL" clId="{1298364C-5D47-416E-AC4F-A785285F77AA}" dt="2023-03-09T13:05:45.757" v="0" actId="2696"/>
        <pc:sldMkLst>
          <pc:docMk/>
          <pc:sldMk cId="2772980514" sldId="769"/>
        </pc:sldMkLst>
      </pc:sldChg>
      <pc:sldChg chg="ord">
        <pc:chgData name="Judith van der Linden" userId="c0b63b74-6e05-4a8d-9f8d-1920246970e0" providerId="ADAL" clId="{1298364C-5D47-416E-AC4F-A785285F77AA}" dt="2023-03-10T10:50:51.058" v="558"/>
        <pc:sldMkLst>
          <pc:docMk/>
          <pc:sldMk cId="1211591622" sldId="770"/>
        </pc:sldMkLst>
      </pc:sldChg>
      <pc:sldChg chg="ord">
        <pc:chgData name="Judith van der Linden" userId="c0b63b74-6e05-4a8d-9f8d-1920246970e0" providerId="ADAL" clId="{1298364C-5D47-416E-AC4F-A785285F77AA}" dt="2023-03-09T13:16:01.046" v="279"/>
        <pc:sldMkLst>
          <pc:docMk/>
          <pc:sldMk cId="3611173082" sldId="771"/>
        </pc:sldMkLst>
      </pc:sldChg>
      <pc:sldChg chg="ord">
        <pc:chgData name="Judith van der Linden" userId="c0b63b74-6e05-4a8d-9f8d-1920246970e0" providerId="ADAL" clId="{1298364C-5D47-416E-AC4F-A785285F77AA}" dt="2023-03-10T10:50:45.614" v="556"/>
        <pc:sldMkLst>
          <pc:docMk/>
          <pc:sldMk cId="3625845900" sldId="773"/>
        </pc:sldMkLst>
      </pc:sldChg>
      <pc:sldChg chg="ord">
        <pc:chgData name="Judith van der Linden" userId="c0b63b74-6e05-4a8d-9f8d-1920246970e0" providerId="ADAL" clId="{1298364C-5D47-416E-AC4F-A785285F77AA}" dt="2023-03-09T13:17:15.654" v="284"/>
        <pc:sldMkLst>
          <pc:docMk/>
          <pc:sldMk cId="2689923100" sldId="781"/>
        </pc:sldMkLst>
      </pc:sldChg>
      <pc:sldChg chg="modSp mod ord modNotesTx">
        <pc:chgData name="Judith van der Linden" userId="c0b63b74-6e05-4a8d-9f8d-1920246970e0" providerId="ADAL" clId="{1298364C-5D47-416E-AC4F-A785285F77AA}" dt="2023-03-10T13:10:05.545" v="693" actId="20577"/>
        <pc:sldMkLst>
          <pc:docMk/>
          <pc:sldMk cId="1463509691" sldId="782"/>
        </pc:sldMkLst>
        <pc:picChg chg="mod">
          <ac:chgData name="Judith van der Linden" userId="c0b63b74-6e05-4a8d-9f8d-1920246970e0" providerId="ADAL" clId="{1298364C-5D47-416E-AC4F-A785285F77AA}" dt="2023-03-10T13:08:10.945" v="684" actId="1076"/>
          <ac:picMkLst>
            <pc:docMk/>
            <pc:sldMk cId="1463509691" sldId="782"/>
            <ac:picMk id="10" creationId="{87BC9789-93E1-B600-8009-366906D3488F}"/>
          </ac:picMkLst>
        </pc:picChg>
      </pc:sldChg>
      <pc:sldChg chg="delSp modSp new mod">
        <pc:chgData name="Judith van der Linden" userId="c0b63b74-6e05-4a8d-9f8d-1920246970e0" providerId="ADAL" clId="{1298364C-5D47-416E-AC4F-A785285F77AA}" dt="2023-03-09T13:19:04.798" v="537" actId="5793"/>
        <pc:sldMkLst>
          <pc:docMk/>
          <pc:sldMk cId="2952080044" sldId="783"/>
        </pc:sldMkLst>
        <pc:spChg chg="mod">
          <ac:chgData name="Judith van der Linden" userId="c0b63b74-6e05-4a8d-9f8d-1920246970e0" providerId="ADAL" clId="{1298364C-5D47-416E-AC4F-A785285F77AA}" dt="2023-03-09T13:18:25.320" v="417" actId="20577"/>
          <ac:spMkLst>
            <pc:docMk/>
            <pc:sldMk cId="2952080044" sldId="783"/>
            <ac:spMk id="2" creationId="{EAF22B7F-CE13-63D8-3EEC-71B6F53F80CC}"/>
          </ac:spMkLst>
        </pc:spChg>
        <pc:spChg chg="del">
          <ac:chgData name="Judith van der Linden" userId="c0b63b74-6e05-4a8d-9f8d-1920246970e0" providerId="ADAL" clId="{1298364C-5D47-416E-AC4F-A785285F77AA}" dt="2023-03-09T13:18:01.584" v="289" actId="478"/>
          <ac:spMkLst>
            <pc:docMk/>
            <pc:sldMk cId="2952080044" sldId="783"/>
            <ac:spMk id="3" creationId="{42AFEBD8-C705-5B2D-E6D0-80B80067407D}"/>
          </ac:spMkLst>
        </pc:spChg>
        <pc:spChg chg="del">
          <ac:chgData name="Judith van der Linden" userId="c0b63b74-6e05-4a8d-9f8d-1920246970e0" providerId="ADAL" clId="{1298364C-5D47-416E-AC4F-A785285F77AA}" dt="2023-03-09T13:18:04.071" v="290" actId="478"/>
          <ac:spMkLst>
            <pc:docMk/>
            <pc:sldMk cId="2952080044" sldId="783"/>
            <ac:spMk id="4" creationId="{76A5E570-5164-FD1A-66F5-541431CA34A8}"/>
          </ac:spMkLst>
        </pc:spChg>
        <pc:spChg chg="mod">
          <ac:chgData name="Judith van der Linden" userId="c0b63b74-6e05-4a8d-9f8d-1920246970e0" providerId="ADAL" clId="{1298364C-5D47-416E-AC4F-A785285F77AA}" dt="2023-03-09T13:19:04.798" v="537" actId="5793"/>
          <ac:spMkLst>
            <pc:docMk/>
            <pc:sldMk cId="2952080044" sldId="783"/>
            <ac:spMk id="5" creationId="{B6B87BA7-FEB7-435A-AE2D-D316B032F098}"/>
          </ac:spMkLst>
        </pc:spChg>
        <pc:spChg chg="del">
          <ac:chgData name="Judith van der Linden" userId="c0b63b74-6e05-4a8d-9f8d-1920246970e0" providerId="ADAL" clId="{1298364C-5D47-416E-AC4F-A785285F77AA}" dt="2023-03-09T13:17:58.010" v="287" actId="478"/>
          <ac:spMkLst>
            <pc:docMk/>
            <pc:sldMk cId="2952080044" sldId="783"/>
            <ac:spMk id="6" creationId="{15811EDF-9258-357D-A942-914E44565CE2}"/>
          </ac:spMkLst>
        </pc:spChg>
        <pc:spChg chg="del">
          <ac:chgData name="Judith van der Linden" userId="c0b63b74-6e05-4a8d-9f8d-1920246970e0" providerId="ADAL" clId="{1298364C-5D47-416E-AC4F-A785285F77AA}" dt="2023-03-09T13:17:59.899" v="288" actId="478"/>
          <ac:spMkLst>
            <pc:docMk/>
            <pc:sldMk cId="2952080044" sldId="783"/>
            <ac:spMk id="7" creationId="{D173022E-6550-6A0B-1080-F37F2B7EF819}"/>
          </ac:spMkLst>
        </pc:spChg>
      </pc:sldChg>
      <pc:sldChg chg="modSp add del mod">
        <pc:chgData name="Judith van der Linden" userId="c0b63b74-6e05-4a8d-9f8d-1920246970e0" providerId="ADAL" clId="{1298364C-5D47-416E-AC4F-A785285F77AA}" dt="2023-03-10T10:50:07.535" v="547"/>
        <pc:sldMkLst>
          <pc:docMk/>
          <pc:sldMk cId="72730389" sldId="784"/>
        </pc:sldMkLst>
        <pc:spChg chg="mod">
          <ac:chgData name="Judith van der Linden" userId="c0b63b74-6e05-4a8d-9f8d-1920246970e0" providerId="ADAL" clId="{1298364C-5D47-416E-AC4F-A785285F77AA}" dt="2023-03-10T10:50:07.162" v="546" actId="14100"/>
          <ac:spMkLst>
            <pc:docMk/>
            <pc:sldMk cId="72730389" sldId="784"/>
            <ac:spMk id="3" creationId="{4DFA58C9-A6E5-0740-8794-5E911B4A4E3A}"/>
          </ac:spMkLst>
        </pc:spChg>
      </pc:sldChg>
      <pc:sldChg chg="add">
        <pc:chgData name="Judith van der Linden" userId="c0b63b74-6e05-4a8d-9f8d-1920246970e0" providerId="ADAL" clId="{1298364C-5D47-416E-AC4F-A785285F77AA}" dt="2023-03-10T10:50:30.687" v="553"/>
        <pc:sldMkLst>
          <pc:docMk/>
          <pc:sldMk cId="4285204092" sldId="784"/>
        </pc:sldMkLst>
      </pc:sldChg>
      <pc:sldChg chg="modSp add mod modNotesTx">
        <pc:chgData name="Judith van der Linden" userId="c0b63b74-6e05-4a8d-9f8d-1920246970e0" providerId="ADAL" clId="{1298364C-5D47-416E-AC4F-A785285F77AA}" dt="2023-03-10T13:44:35.892" v="704"/>
        <pc:sldMkLst>
          <pc:docMk/>
          <pc:sldMk cId="4026233497" sldId="785"/>
        </pc:sldMkLst>
        <pc:spChg chg="mod">
          <ac:chgData name="Judith van der Linden" userId="c0b63b74-6e05-4a8d-9f8d-1920246970e0" providerId="ADAL" clId="{1298364C-5D47-416E-AC4F-A785285F77AA}" dt="2023-03-10T10:51:26.947" v="563" actId="20577"/>
          <ac:spMkLst>
            <pc:docMk/>
            <pc:sldMk cId="4026233497" sldId="785"/>
            <ac:spMk id="2" creationId="{C456995A-4232-00DF-160B-2B5BB9701A9D}"/>
          </ac:spMkLst>
        </pc:spChg>
      </pc:sldChg>
      <pc:sldChg chg="modSp add mod modNotesTx">
        <pc:chgData name="Judith van der Linden" userId="c0b63b74-6e05-4a8d-9f8d-1920246970e0" providerId="ADAL" clId="{1298364C-5D47-416E-AC4F-A785285F77AA}" dt="2023-03-10T13:44:37.068" v="705"/>
        <pc:sldMkLst>
          <pc:docMk/>
          <pc:sldMk cId="1024305216" sldId="786"/>
        </pc:sldMkLst>
        <pc:spChg chg="mod">
          <ac:chgData name="Judith van der Linden" userId="c0b63b74-6e05-4a8d-9f8d-1920246970e0" providerId="ADAL" clId="{1298364C-5D47-416E-AC4F-A785285F77AA}" dt="2023-03-10T10:51:29.953" v="565" actId="20577"/>
          <ac:spMkLst>
            <pc:docMk/>
            <pc:sldMk cId="1024305216" sldId="786"/>
            <ac:spMk id="2" creationId="{C456995A-4232-00DF-160B-2B5BB9701A9D}"/>
          </ac:spMkLst>
        </pc:spChg>
        <pc:spChg chg="mod">
          <ac:chgData name="Judith van der Linden" userId="c0b63b74-6e05-4a8d-9f8d-1920246970e0" providerId="ADAL" clId="{1298364C-5D47-416E-AC4F-A785285F77AA}" dt="2023-03-10T10:52:17.787" v="574" actId="1076"/>
          <ac:spMkLst>
            <pc:docMk/>
            <pc:sldMk cId="1024305216" sldId="786"/>
            <ac:spMk id="7" creationId="{753316AB-9703-2F2B-A91B-7568056A1969}"/>
          </ac:spMkLst>
        </pc:spChg>
      </pc:sldChg>
      <pc:sldChg chg="addSp delSp modSp add mod modNotesTx">
        <pc:chgData name="Judith van der Linden" userId="c0b63b74-6e05-4a8d-9f8d-1920246970e0" providerId="ADAL" clId="{1298364C-5D47-416E-AC4F-A785285F77AA}" dt="2023-03-10T13:44:37.988" v="706"/>
        <pc:sldMkLst>
          <pc:docMk/>
          <pc:sldMk cId="4000226803" sldId="787"/>
        </pc:sldMkLst>
        <pc:spChg chg="mod">
          <ac:chgData name="Judith van der Linden" userId="c0b63b74-6e05-4a8d-9f8d-1920246970e0" providerId="ADAL" clId="{1298364C-5D47-416E-AC4F-A785285F77AA}" dt="2023-03-10T10:51:33.202" v="567" actId="20577"/>
          <ac:spMkLst>
            <pc:docMk/>
            <pc:sldMk cId="4000226803" sldId="787"/>
            <ac:spMk id="2" creationId="{C456995A-4232-00DF-160B-2B5BB9701A9D}"/>
          </ac:spMkLst>
        </pc:spChg>
        <pc:picChg chg="add mod">
          <ac:chgData name="Judith van der Linden" userId="c0b63b74-6e05-4a8d-9f8d-1920246970e0" providerId="ADAL" clId="{1298364C-5D47-416E-AC4F-A785285F77AA}" dt="2023-03-10T10:52:07.505" v="573" actId="14100"/>
          <ac:picMkLst>
            <pc:docMk/>
            <pc:sldMk cId="4000226803" sldId="787"/>
            <ac:picMk id="6" creationId="{44E53FDF-6C85-6D1F-370E-33707D960973}"/>
          </ac:picMkLst>
        </pc:picChg>
        <pc:picChg chg="del">
          <ac:chgData name="Judith van der Linden" userId="c0b63b74-6e05-4a8d-9f8d-1920246970e0" providerId="ADAL" clId="{1298364C-5D47-416E-AC4F-A785285F77AA}" dt="2023-03-10T10:51:35.698" v="568" actId="478"/>
          <ac:picMkLst>
            <pc:docMk/>
            <pc:sldMk cId="4000226803" sldId="787"/>
            <ac:picMk id="8" creationId="{2CEB141B-D971-FA6A-B887-D698CF12B9E1}"/>
          </ac:picMkLst>
        </pc:picChg>
      </pc:sldChg>
      <pc:sldChg chg="add modNotesTx">
        <pc:chgData name="Judith van der Linden" userId="c0b63b74-6e05-4a8d-9f8d-1920246970e0" providerId="ADAL" clId="{1298364C-5D47-416E-AC4F-A785285F77AA}" dt="2023-03-10T10:51:41.563" v="570" actId="20577"/>
        <pc:sldMkLst>
          <pc:docMk/>
          <pc:sldMk cId="2646350833" sldId="788"/>
        </pc:sldMkLst>
      </pc:sldChg>
    </pc:docChg>
  </pc:docChgLst>
  <pc:docChgLst>
    <pc:chgData name="Francien" userId="cc7dcec4-d364-49fd-a6f4-4026f9c8e4b8" providerId="ADAL" clId="{2A533E07-21A2-4629-A5AE-1E3E2AB25BCD}"/>
    <pc:docChg chg="undo custSel delSld modSld sldOrd">
      <pc:chgData name="Francien" userId="cc7dcec4-d364-49fd-a6f4-4026f9c8e4b8" providerId="ADAL" clId="{2A533E07-21A2-4629-A5AE-1E3E2AB25BCD}" dt="2023-03-09T21:23:14.670" v="2074" actId="6549"/>
      <pc:docMkLst>
        <pc:docMk/>
      </pc:docMkLst>
      <pc:sldChg chg="modSp">
        <pc:chgData name="Francien" userId="cc7dcec4-d364-49fd-a6f4-4026f9c8e4b8" providerId="ADAL" clId="{2A533E07-21A2-4629-A5AE-1E3E2AB25BCD}" dt="2023-03-09T21:14:53.871" v="1997" actId="20577"/>
        <pc:sldMkLst>
          <pc:docMk/>
          <pc:sldMk cId="3840505545" sldId="278"/>
        </pc:sldMkLst>
        <pc:spChg chg="mod">
          <ac:chgData name="Francien" userId="cc7dcec4-d364-49fd-a6f4-4026f9c8e4b8" providerId="ADAL" clId="{2A533E07-21A2-4629-A5AE-1E3E2AB25BCD}" dt="2023-03-09T21:14:53.871" v="1997" actId="20577"/>
          <ac:spMkLst>
            <pc:docMk/>
            <pc:sldMk cId="3840505545" sldId="278"/>
            <ac:spMk id="3" creationId="{B9F35F56-7BCD-2D4B-8B7C-A8C6C65201C0}"/>
          </ac:spMkLst>
        </pc:spChg>
      </pc:sldChg>
      <pc:sldChg chg="ord">
        <pc:chgData name="Francien" userId="cc7dcec4-d364-49fd-a6f4-4026f9c8e4b8" providerId="ADAL" clId="{2A533E07-21A2-4629-A5AE-1E3E2AB25BCD}" dt="2023-03-09T20:12:44.225" v="75"/>
        <pc:sldMkLst>
          <pc:docMk/>
          <pc:sldMk cId="2837847002" sldId="714"/>
        </pc:sldMkLst>
      </pc:sldChg>
      <pc:sldChg chg="addSp delSp modSp mod delAnim modAnim">
        <pc:chgData name="Francien" userId="cc7dcec4-d364-49fd-a6f4-4026f9c8e4b8" providerId="ADAL" clId="{2A533E07-21A2-4629-A5AE-1E3E2AB25BCD}" dt="2023-03-09T21:09:02.976" v="1965"/>
        <pc:sldMkLst>
          <pc:docMk/>
          <pc:sldMk cId="3014824633" sldId="744"/>
        </pc:sldMkLst>
        <pc:picChg chg="add del mod">
          <ac:chgData name="Francien" userId="cc7dcec4-d364-49fd-a6f4-4026f9c8e4b8" providerId="ADAL" clId="{2A533E07-21A2-4629-A5AE-1E3E2AB25BCD}" dt="2023-03-09T21:08:43.732" v="1957" actId="478"/>
          <ac:picMkLst>
            <pc:docMk/>
            <pc:sldMk cId="3014824633" sldId="744"/>
            <ac:picMk id="5" creationId="{8EDFB190-68C8-F456-31EC-9DAF21AC001A}"/>
          </ac:picMkLst>
        </pc:picChg>
        <pc:picChg chg="add mod">
          <ac:chgData name="Francien" userId="cc7dcec4-d364-49fd-a6f4-4026f9c8e4b8" providerId="ADAL" clId="{2A533E07-21A2-4629-A5AE-1E3E2AB25BCD}" dt="2023-03-09T21:08:56.226" v="1964" actId="1076"/>
          <ac:picMkLst>
            <pc:docMk/>
            <pc:sldMk cId="3014824633" sldId="744"/>
            <ac:picMk id="7" creationId="{DBAFEEFE-64A2-1B8A-8A50-A2B216EC65FC}"/>
          </ac:picMkLst>
        </pc:picChg>
        <pc:picChg chg="del">
          <ac:chgData name="Francien" userId="cc7dcec4-d364-49fd-a6f4-4026f9c8e4b8" providerId="ADAL" clId="{2A533E07-21A2-4629-A5AE-1E3E2AB25BCD}" dt="2023-03-09T21:06:32.483" v="1950" actId="478"/>
          <ac:picMkLst>
            <pc:docMk/>
            <pc:sldMk cId="3014824633" sldId="744"/>
            <ac:picMk id="8" creationId="{58CFC76D-4A49-D134-473C-7875C13443B4}"/>
          </ac:picMkLst>
        </pc:picChg>
      </pc:sldChg>
      <pc:sldChg chg="addSp delSp modSp mod delAnim modAnim">
        <pc:chgData name="Francien" userId="cc7dcec4-d364-49fd-a6f4-4026f9c8e4b8" providerId="ADAL" clId="{2A533E07-21A2-4629-A5AE-1E3E2AB25BCD}" dt="2023-03-09T21:13:38.247" v="1994"/>
        <pc:sldMkLst>
          <pc:docMk/>
          <pc:sldMk cId="2082995427" sldId="745"/>
        </pc:sldMkLst>
        <pc:picChg chg="add mod">
          <ac:chgData name="Francien" userId="cc7dcec4-d364-49fd-a6f4-4026f9c8e4b8" providerId="ADAL" clId="{2A533E07-21A2-4629-A5AE-1E3E2AB25BCD}" dt="2023-03-09T21:11:32.858" v="1982" actId="1076"/>
          <ac:picMkLst>
            <pc:docMk/>
            <pc:sldMk cId="2082995427" sldId="745"/>
            <ac:picMk id="5" creationId="{0FB2ED08-898E-FF2A-2834-27FFE5650BC1}"/>
          </ac:picMkLst>
        </pc:picChg>
        <pc:picChg chg="add del mod ord">
          <ac:chgData name="Francien" userId="cc7dcec4-d364-49fd-a6f4-4026f9c8e4b8" providerId="ADAL" clId="{2A533E07-21A2-4629-A5AE-1E3E2AB25BCD}" dt="2023-03-09T21:13:21.422" v="1988" actId="478"/>
          <ac:picMkLst>
            <pc:docMk/>
            <pc:sldMk cId="2082995427" sldId="745"/>
            <ac:picMk id="7" creationId="{363496FB-794D-35F4-22F3-E35582C8AE63}"/>
          </ac:picMkLst>
        </pc:picChg>
        <pc:picChg chg="add mod">
          <ac:chgData name="Francien" userId="cc7dcec4-d364-49fd-a6f4-4026f9c8e4b8" providerId="ADAL" clId="{2A533E07-21A2-4629-A5AE-1E3E2AB25BCD}" dt="2023-03-09T21:13:32.238" v="1993" actId="1076"/>
          <ac:picMkLst>
            <pc:docMk/>
            <pc:sldMk cId="2082995427" sldId="745"/>
            <ac:picMk id="10" creationId="{D9A6B84A-4A63-6A9F-0EAF-C6CE92472805}"/>
          </ac:picMkLst>
        </pc:picChg>
        <pc:picChg chg="del mod">
          <ac:chgData name="Francien" userId="cc7dcec4-d364-49fd-a6f4-4026f9c8e4b8" providerId="ADAL" clId="{2A533E07-21A2-4629-A5AE-1E3E2AB25BCD}" dt="2023-03-09T21:10:04.001" v="1967" actId="478"/>
          <ac:picMkLst>
            <pc:docMk/>
            <pc:sldMk cId="2082995427" sldId="745"/>
            <ac:picMk id="16" creationId="{D0372CEA-7AED-0B61-A459-26091A420AF3}"/>
          </ac:picMkLst>
        </pc:picChg>
        <pc:picChg chg="del mod">
          <ac:chgData name="Francien" userId="cc7dcec4-d364-49fd-a6f4-4026f9c8e4b8" providerId="ADAL" clId="{2A533E07-21A2-4629-A5AE-1E3E2AB25BCD}" dt="2023-03-09T21:11:13.176" v="1976" actId="478"/>
          <ac:picMkLst>
            <pc:docMk/>
            <pc:sldMk cId="2082995427" sldId="745"/>
            <ac:picMk id="18" creationId="{FF3E21C2-6751-35E0-9784-DB65C7297C2B}"/>
          </ac:picMkLst>
        </pc:picChg>
      </pc:sldChg>
      <pc:sldChg chg="addSp modSp mod">
        <pc:chgData name="Francien" userId="cc7dcec4-d364-49fd-a6f4-4026f9c8e4b8" providerId="ADAL" clId="{2A533E07-21A2-4629-A5AE-1E3E2AB25BCD}" dt="2023-03-09T20:35:38.020" v="1284" actId="20577"/>
        <pc:sldMkLst>
          <pc:docMk/>
          <pc:sldMk cId="935049985" sldId="746"/>
        </pc:sldMkLst>
        <pc:spChg chg="add mod">
          <ac:chgData name="Francien" userId="cc7dcec4-d364-49fd-a6f4-4026f9c8e4b8" providerId="ADAL" clId="{2A533E07-21A2-4629-A5AE-1E3E2AB25BCD}" dt="2023-03-09T20:25:19.815" v="548" actId="20577"/>
          <ac:spMkLst>
            <pc:docMk/>
            <pc:sldMk cId="935049985" sldId="746"/>
            <ac:spMk id="4" creationId="{5386364A-457C-A568-3A30-ACDE51182208}"/>
          </ac:spMkLst>
        </pc:spChg>
        <pc:spChg chg="add mod">
          <ac:chgData name="Francien" userId="cc7dcec4-d364-49fd-a6f4-4026f9c8e4b8" providerId="ADAL" clId="{2A533E07-21A2-4629-A5AE-1E3E2AB25BCD}" dt="2023-03-09T20:35:38.020" v="1284" actId="20577"/>
          <ac:spMkLst>
            <pc:docMk/>
            <pc:sldMk cId="935049985" sldId="746"/>
            <ac:spMk id="8" creationId="{493D2DCF-ACA0-7CE7-B921-410B26D29C15}"/>
          </ac:spMkLst>
        </pc:spChg>
      </pc:sldChg>
      <pc:sldChg chg="addSp modSp mod">
        <pc:chgData name="Francien" userId="cc7dcec4-d364-49fd-a6f4-4026f9c8e4b8" providerId="ADAL" clId="{2A533E07-21A2-4629-A5AE-1E3E2AB25BCD}" dt="2023-03-09T20:56:47.759" v="1941" actId="113"/>
        <pc:sldMkLst>
          <pc:docMk/>
          <pc:sldMk cId="170230859" sldId="748"/>
        </pc:sldMkLst>
        <pc:spChg chg="add mod">
          <ac:chgData name="Francien" userId="cc7dcec4-d364-49fd-a6f4-4026f9c8e4b8" providerId="ADAL" clId="{2A533E07-21A2-4629-A5AE-1E3E2AB25BCD}" dt="2023-03-09T20:56:47.759" v="1941" actId="113"/>
          <ac:spMkLst>
            <pc:docMk/>
            <pc:sldMk cId="170230859" sldId="748"/>
            <ac:spMk id="7" creationId="{FB0EE0BA-1834-FD53-E8BF-8A21A9DC63EA}"/>
          </ac:spMkLst>
        </pc:spChg>
      </pc:sldChg>
      <pc:sldChg chg="addSp delSp modSp mod">
        <pc:chgData name="Francien" userId="cc7dcec4-d364-49fd-a6f4-4026f9c8e4b8" providerId="ADAL" clId="{2A533E07-21A2-4629-A5AE-1E3E2AB25BCD}" dt="2023-03-09T20:42:24.871" v="1510" actId="20577"/>
        <pc:sldMkLst>
          <pc:docMk/>
          <pc:sldMk cId="2820917354" sldId="749"/>
        </pc:sldMkLst>
        <pc:spChg chg="mod">
          <ac:chgData name="Francien" userId="cc7dcec4-d364-49fd-a6f4-4026f9c8e4b8" providerId="ADAL" clId="{2A533E07-21A2-4629-A5AE-1E3E2AB25BCD}" dt="2023-03-09T12:44:09.612" v="59" actId="20577"/>
          <ac:spMkLst>
            <pc:docMk/>
            <pc:sldMk cId="2820917354" sldId="749"/>
            <ac:spMk id="2" creationId="{51D268D4-CF81-45AE-830D-74D70BC7E010}"/>
          </ac:spMkLst>
        </pc:spChg>
        <pc:spChg chg="add del">
          <ac:chgData name="Francien" userId="cc7dcec4-d364-49fd-a6f4-4026f9c8e4b8" providerId="ADAL" clId="{2A533E07-21A2-4629-A5AE-1E3E2AB25BCD}" dt="2023-03-09T20:36:27.408" v="1286" actId="22"/>
          <ac:spMkLst>
            <pc:docMk/>
            <pc:sldMk cId="2820917354" sldId="749"/>
            <ac:spMk id="7" creationId="{58493956-E71E-20CA-6DA4-8B3E7587D628}"/>
          </ac:spMkLst>
        </pc:spChg>
        <pc:spChg chg="add del">
          <ac:chgData name="Francien" userId="cc7dcec4-d364-49fd-a6f4-4026f9c8e4b8" providerId="ADAL" clId="{2A533E07-21A2-4629-A5AE-1E3E2AB25BCD}" dt="2023-03-09T20:36:43.208" v="1288" actId="22"/>
          <ac:spMkLst>
            <pc:docMk/>
            <pc:sldMk cId="2820917354" sldId="749"/>
            <ac:spMk id="9" creationId="{EDE7ED96-66F2-396F-F046-149EA9CC74B1}"/>
          </ac:spMkLst>
        </pc:spChg>
        <pc:spChg chg="add mod">
          <ac:chgData name="Francien" userId="cc7dcec4-d364-49fd-a6f4-4026f9c8e4b8" providerId="ADAL" clId="{2A533E07-21A2-4629-A5AE-1E3E2AB25BCD}" dt="2023-03-09T20:42:24.871" v="1510" actId="20577"/>
          <ac:spMkLst>
            <pc:docMk/>
            <pc:sldMk cId="2820917354" sldId="749"/>
            <ac:spMk id="10" creationId="{805F43BB-256B-E659-2294-B75E0B80EBA7}"/>
          </ac:spMkLst>
        </pc:spChg>
      </pc:sldChg>
      <pc:sldChg chg="addSp modSp mod">
        <pc:chgData name="Francien" userId="cc7dcec4-d364-49fd-a6f4-4026f9c8e4b8" providerId="ADAL" clId="{2A533E07-21A2-4629-A5AE-1E3E2AB25BCD}" dt="2023-03-09T20:57:18.739" v="1949" actId="20577"/>
        <pc:sldMkLst>
          <pc:docMk/>
          <pc:sldMk cId="4017804809" sldId="750"/>
        </pc:sldMkLst>
        <pc:spChg chg="mod">
          <ac:chgData name="Francien" userId="cc7dcec4-d364-49fd-a6f4-4026f9c8e4b8" providerId="ADAL" clId="{2A533E07-21A2-4629-A5AE-1E3E2AB25BCD}" dt="2023-03-09T12:44:26.155" v="71" actId="20577"/>
          <ac:spMkLst>
            <pc:docMk/>
            <pc:sldMk cId="4017804809" sldId="750"/>
            <ac:spMk id="2" creationId="{51D268D4-CF81-45AE-830D-74D70BC7E010}"/>
          </ac:spMkLst>
        </pc:spChg>
        <pc:spChg chg="add mod">
          <ac:chgData name="Francien" userId="cc7dcec4-d364-49fd-a6f4-4026f9c8e4b8" providerId="ADAL" clId="{2A533E07-21A2-4629-A5AE-1E3E2AB25BCD}" dt="2023-03-09T20:57:18.739" v="1949" actId="20577"/>
          <ac:spMkLst>
            <pc:docMk/>
            <pc:sldMk cId="4017804809" sldId="750"/>
            <ac:spMk id="4" creationId="{26914043-4769-3E6F-BD60-C3259889101A}"/>
          </ac:spMkLst>
        </pc:spChg>
      </pc:sldChg>
      <pc:sldChg chg="delSp mod">
        <pc:chgData name="Francien" userId="cc7dcec4-d364-49fd-a6f4-4026f9c8e4b8" providerId="ADAL" clId="{2A533E07-21A2-4629-A5AE-1E3E2AB25BCD}" dt="2023-03-09T21:17:56.967" v="2001" actId="478"/>
        <pc:sldMkLst>
          <pc:docMk/>
          <pc:sldMk cId="3675682322" sldId="754"/>
        </pc:sldMkLst>
        <pc:spChg chg="del">
          <ac:chgData name="Francien" userId="cc7dcec4-d364-49fd-a6f4-4026f9c8e4b8" providerId="ADAL" clId="{2A533E07-21A2-4629-A5AE-1E3E2AB25BCD}" dt="2023-03-09T21:17:56.967" v="2001" actId="478"/>
          <ac:spMkLst>
            <pc:docMk/>
            <pc:sldMk cId="3675682322" sldId="754"/>
            <ac:spMk id="9" creationId="{CCF02BA7-3ADE-FA72-DD7A-13C252BC1BD3}"/>
          </ac:spMkLst>
        </pc:spChg>
        <pc:spChg chg="del">
          <ac:chgData name="Francien" userId="cc7dcec4-d364-49fd-a6f4-4026f9c8e4b8" providerId="ADAL" clId="{2A533E07-21A2-4629-A5AE-1E3E2AB25BCD}" dt="2023-03-09T21:17:54.248" v="2000" actId="478"/>
          <ac:spMkLst>
            <pc:docMk/>
            <pc:sldMk cId="3675682322" sldId="754"/>
            <ac:spMk id="10" creationId="{CA9A42C3-19A6-494D-54A8-9209C1F32E94}"/>
          </ac:spMkLst>
        </pc:spChg>
      </pc:sldChg>
      <pc:sldChg chg="modSp mod">
        <pc:chgData name="Francien" userId="cc7dcec4-d364-49fd-a6f4-4026f9c8e4b8" providerId="ADAL" clId="{2A533E07-21A2-4629-A5AE-1E3E2AB25BCD}" dt="2023-03-09T21:18:10.937" v="2002" actId="20577"/>
        <pc:sldMkLst>
          <pc:docMk/>
          <pc:sldMk cId="3852725616" sldId="755"/>
        </pc:sldMkLst>
        <pc:spChg chg="mod">
          <ac:chgData name="Francien" userId="cc7dcec4-d364-49fd-a6f4-4026f9c8e4b8" providerId="ADAL" clId="{2A533E07-21A2-4629-A5AE-1E3E2AB25BCD}" dt="2023-03-09T21:18:10.937" v="2002" actId="20577"/>
          <ac:spMkLst>
            <pc:docMk/>
            <pc:sldMk cId="3852725616" sldId="755"/>
            <ac:spMk id="2" creationId="{51D268D4-CF81-45AE-830D-74D70BC7E010}"/>
          </ac:spMkLst>
        </pc:spChg>
        <pc:spChg chg="mod">
          <ac:chgData name="Francien" userId="cc7dcec4-d364-49fd-a6f4-4026f9c8e4b8" providerId="ADAL" clId="{2A533E07-21A2-4629-A5AE-1E3E2AB25BCD}" dt="2023-03-09T21:17:35.601" v="1998" actId="6549"/>
          <ac:spMkLst>
            <pc:docMk/>
            <pc:sldMk cId="3852725616" sldId="755"/>
            <ac:spMk id="10" creationId="{87F3A44D-D94C-91AD-81B4-F79570D8FBCB}"/>
          </ac:spMkLst>
        </pc:spChg>
      </pc:sldChg>
      <pc:sldChg chg="modSp mod">
        <pc:chgData name="Francien" userId="cc7dcec4-d364-49fd-a6f4-4026f9c8e4b8" providerId="ADAL" clId="{2A533E07-21A2-4629-A5AE-1E3E2AB25BCD}" dt="2023-03-09T21:19:53.279" v="2020" actId="20577"/>
        <pc:sldMkLst>
          <pc:docMk/>
          <pc:sldMk cId="710545580" sldId="756"/>
        </pc:sldMkLst>
        <pc:spChg chg="mod">
          <ac:chgData name="Francien" userId="cc7dcec4-d364-49fd-a6f4-4026f9c8e4b8" providerId="ADAL" clId="{2A533E07-21A2-4629-A5AE-1E3E2AB25BCD}" dt="2023-03-09T21:19:53.279" v="2020" actId="20577"/>
          <ac:spMkLst>
            <pc:docMk/>
            <pc:sldMk cId="710545580" sldId="756"/>
            <ac:spMk id="10" creationId="{87F3A44D-D94C-91AD-81B4-F79570D8FBCB}"/>
          </ac:spMkLst>
        </pc:spChg>
      </pc:sldChg>
      <pc:sldChg chg="addSp modSp mod">
        <pc:chgData name="Francien" userId="cc7dcec4-d364-49fd-a6f4-4026f9c8e4b8" providerId="ADAL" clId="{2A533E07-21A2-4629-A5AE-1E3E2AB25BCD}" dt="2023-03-09T20:42:49.764" v="1536" actId="20577"/>
        <pc:sldMkLst>
          <pc:docMk/>
          <pc:sldMk cId="228928590" sldId="758"/>
        </pc:sldMkLst>
        <pc:spChg chg="add mod">
          <ac:chgData name="Francien" userId="cc7dcec4-d364-49fd-a6f4-4026f9c8e4b8" providerId="ADAL" clId="{2A533E07-21A2-4629-A5AE-1E3E2AB25BCD}" dt="2023-03-09T20:42:49.764" v="1536" actId="20577"/>
          <ac:spMkLst>
            <pc:docMk/>
            <pc:sldMk cId="228928590" sldId="758"/>
            <ac:spMk id="4" creationId="{D923A957-5376-5A87-4140-585F7A51761A}"/>
          </ac:spMkLst>
        </pc:spChg>
      </pc:sldChg>
      <pc:sldChg chg="addSp delSp modSp mod">
        <pc:chgData name="Francien" userId="cc7dcec4-d364-49fd-a6f4-4026f9c8e4b8" providerId="ADAL" clId="{2A533E07-21A2-4629-A5AE-1E3E2AB25BCD}" dt="2023-03-09T20:45:54.798" v="1765" actId="20577"/>
        <pc:sldMkLst>
          <pc:docMk/>
          <pc:sldMk cId="2272147123" sldId="759"/>
        </pc:sldMkLst>
        <pc:spChg chg="add del mod">
          <ac:chgData name="Francien" userId="cc7dcec4-d364-49fd-a6f4-4026f9c8e4b8" providerId="ADAL" clId="{2A533E07-21A2-4629-A5AE-1E3E2AB25BCD}" dt="2023-03-09T20:45:23.026" v="1689" actId="478"/>
          <ac:spMkLst>
            <pc:docMk/>
            <pc:sldMk cId="2272147123" sldId="759"/>
            <ac:spMk id="4" creationId="{4828699F-6D94-1630-FDEA-BAF20F395DAA}"/>
          </ac:spMkLst>
        </pc:spChg>
        <pc:spChg chg="mod">
          <ac:chgData name="Francien" userId="cc7dcec4-d364-49fd-a6f4-4026f9c8e4b8" providerId="ADAL" clId="{2A533E07-21A2-4629-A5AE-1E3E2AB25BCD}" dt="2023-03-09T20:43:45.629" v="1545" actId="1076"/>
          <ac:spMkLst>
            <pc:docMk/>
            <pc:sldMk cId="2272147123" sldId="759"/>
            <ac:spMk id="6" creationId="{154AE72F-5B6E-5C4E-0C0F-1D1E4364C8E0}"/>
          </ac:spMkLst>
        </pc:spChg>
        <pc:spChg chg="add mod">
          <ac:chgData name="Francien" userId="cc7dcec4-d364-49fd-a6f4-4026f9c8e4b8" providerId="ADAL" clId="{2A533E07-21A2-4629-A5AE-1E3E2AB25BCD}" dt="2023-03-09T20:45:54.798" v="1765" actId="20577"/>
          <ac:spMkLst>
            <pc:docMk/>
            <pc:sldMk cId="2272147123" sldId="759"/>
            <ac:spMk id="7" creationId="{96C4BEF0-E82D-929F-9FBC-905E3395F002}"/>
          </ac:spMkLst>
        </pc:spChg>
        <pc:picChg chg="mod">
          <ac:chgData name="Francien" userId="cc7dcec4-d364-49fd-a6f4-4026f9c8e4b8" providerId="ADAL" clId="{2A533E07-21A2-4629-A5AE-1E3E2AB25BCD}" dt="2023-03-09T20:43:28.228" v="1544" actId="1076"/>
          <ac:picMkLst>
            <pc:docMk/>
            <pc:sldMk cId="2272147123" sldId="759"/>
            <ac:picMk id="5" creationId="{C38C6765-F0A7-D448-8AB9-6550DDAB4C56}"/>
          </ac:picMkLst>
        </pc:picChg>
      </pc:sldChg>
      <pc:sldChg chg="addSp modSp mod">
        <pc:chgData name="Francien" userId="cc7dcec4-d364-49fd-a6f4-4026f9c8e4b8" providerId="ADAL" clId="{2A533E07-21A2-4629-A5AE-1E3E2AB25BCD}" dt="2023-03-09T20:55:51.673" v="1924" actId="14100"/>
        <pc:sldMkLst>
          <pc:docMk/>
          <pc:sldMk cId="3641233402" sldId="760"/>
        </pc:sldMkLst>
        <pc:spChg chg="add mod">
          <ac:chgData name="Francien" userId="cc7dcec4-d364-49fd-a6f4-4026f9c8e4b8" providerId="ADAL" clId="{2A533E07-21A2-4629-A5AE-1E3E2AB25BCD}" dt="2023-03-09T20:55:51.673" v="1924" actId="14100"/>
          <ac:spMkLst>
            <pc:docMk/>
            <pc:sldMk cId="3641233402" sldId="760"/>
            <ac:spMk id="4" creationId="{36AF6B35-60F6-881D-03A7-5B486FFC2911}"/>
          </ac:spMkLst>
        </pc:spChg>
      </pc:sldChg>
      <pc:sldChg chg="del">
        <pc:chgData name="Francien" userId="cc7dcec4-d364-49fd-a6f4-4026f9c8e4b8" providerId="ADAL" clId="{2A533E07-21A2-4629-A5AE-1E3E2AB25BCD}" dt="2023-03-09T12:43:03.852" v="51" actId="2696"/>
        <pc:sldMkLst>
          <pc:docMk/>
          <pc:sldMk cId="2842253597" sldId="767"/>
        </pc:sldMkLst>
      </pc:sldChg>
      <pc:sldChg chg="modSp mod">
        <pc:chgData name="Francien" userId="cc7dcec4-d364-49fd-a6f4-4026f9c8e4b8" providerId="ADAL" clId="{2A533E07-21A2-4629-A5AE-1E3E2AB25BCD}" dt="2023-03-09T21:23:14.670" v="2074" actId="6549"/>
        <pc:sldMkLst>
          <pc:docMk/>
          <pc:sldMk cId="2952080044" sldId="783"/>
        </pc:sldMkLst>
        <pc:spChg chg="mod">
          <ac:chgData name="Francien" userId="cc7dcec4-d364-49fd-a6f4-4026f9c8e4b8" providerId="ADAL" clId="{2A533E07-21A2-4629-A5AE-1E3E2AB25BCD}" dt="2023-03-09T20:22:53.912" v="481" actId="5793"/>
          <ac:spMkLst>
            <pc:docMk/>
            <pc:sldMk cId="2952080044" sldId="783"/>
            <ac:spMk id="2" creationId="{EAF22B7F-CE13-63D8-3EEC-71B6F53F80CC}"/>
          </ac:spMkLst>
        </pc:spChg>
        <pc:spChg chg="mod">
          <ac:chgData name="Francien" userId="cc7dcec4-d364-49fd-a6f4-4026f9c8e4b8" providerId="ADAL" clId="{2A533E07-21A2-4629-A5AE-1E3E2AB25BCD}" dt="2023-03-09T21:23:14.670" v="2074" actId="6549"/>
          <ac:spMkLst>
            <pc:docMk/>
            <pc:sldMk cId="2952080044" sldId="783"/>
            <ac:spMk id="5" creationId="{B6B87BA7-FEB7-435A-AE2D-D316B032F098}"/>
          </ac:spMkLst>
        </pc:spChg>
      </pc:sldChg>
    </pc:docChg>
  </pc:docChgLst>
  <pc:docChgLst>
    <pc:chgData name="Francien van der Meulen" userId="S::f.vandermeulen@stichtingpraktijkleren.nl::cc7dcec4-d364-49fd-a6f4-4026f9c8e4b8" providerId="AD" clId="Web-{FC716574-CF96-7E50-C882-40E5491D03FD}"/>
    <pc:docChg chg="addSld delSld modSld">
      <pc:chgData name="Francien van der Meulen" userId="S::f.vandermeulen@stichtingpraktijkleren.nl::cc7dcec4-d364-49fd-a6f4-4026f9c8e4b8" providerId="AD" clId="Web-{FC716574-CF96-7E50-C882-40E5491D03FD}" dt="2023-03-06T12:53:23.156" v="23" actId="20577"/>
      <pc:docMkLst>
        <pc:docMk/>
      </pc:docMkLst>
      <pc:sldChg chg="addSp delSp modSp add replId">
        <pc:chgData name="Francien van der Meulen" userId="S::f.vandermeulen@stichtingpraktijkleren.nl::cc7dcec4-d364-49fd-a6f4-4026f9c8e4b8" providerId="AD" clId="Web-{FC716574-CF96-7E50-C882-40E5491D03FD}" dt="2023-03-06T12:53:23.156" v="23" actId="20577"/>
        <pc:sldMkLst>
          <pc:docMk/>
          <pc:sldMk cId="935049985" sldId="746"/>
        </pc:sldMkLst>
        <pc:spChg chg="mod">
          <ac:chgData name="Francien van der Meulen" userId="S::f.vandermeulen@stichtingpraktijkleren.nl::cc7dcec4-d364-49fd-a6f4-4026f9c8e4b8" providerId="AD" clId="Web-{FC716574-CF96-7E50-C882-40E5491D03FD}" dt="2023-03-06T12:53:23.156" v="23" actId="20577"/>
          <ac:spMkLst>
            <pc:docMk/>
            <pc:sldMk cId="935049985" sldId="746"/>
            <ac:spMk id="2" creationId="{51D268D4-CF81-45AE-830D-74D70BC7E010}"/>
          </ac:spMkLst>
        </pc:spChg>
        <pc:picChg chg="add mod">
          <ac:chgData name="Francien van der Meulen" userId="S::f.vandermeulen@stichtingpraktijkleren.nl::cc7dcec4-d364-49fd-a6f4-4026f9c8e4b8" providerId="AD" clId="Web-{FC716574-CF96-7E50-C882-40E5491D03FD}" dt="2023-03-06T12:53:05.562" v="13" actId="14100"/>
          <ac:picMkLst>
            <pc:docMk/>
            <pc:sldMk cId="935049985" sldId="746"/>
            <ac:picMk id="4" creationId="{0064637F-E290-A22E-48D9-7CDE86672E55}"/>
          </ac:picMkLst>
        </pc:picChg>
        <pc:picChg chg="del">
          <ac:chgData name="Francien van der Meulen" userId="S::f.vandermeulen@stichtingpraktijkleren.nl::cc7dcec4-d364-49fd-a6f4-4026f9c8e4b8" providerId="AD" clId="Web-{FC716574-CF96-7E50-C882-40E5491D03FD}" dt="2023-03-06T12:52:15.576" v="1"/>
          <ac:picMkLst>
            <pc:docMk/>
            <pc:sldMk cId="935049985" sldId="746"/>
            <ac:picMk id="9" creationId="{18E1B9D1-41B4-8AF3-0808-6661284F6F4F}"/>
          </ac:picMkLst>
        </pc:picChg>
        <pc:picChg chg="del">
          <ac:chgData name="Francien van der Meulen" userId="S::f.vandermeulen@stichtingpraktijkleren.nl::cc7dcec4-d364-49fd-a6f4-4026f9c8e4b8" providerId="AD" clId="Web-{FC716574-CF96-7E50-C882-40E5491D03FD}" dt="2023-03-06T12:52:20.186" v="4"/>
          <ac:picMkLst>
            <pc:docMk/>
            <pc:sldMk cId="935049985" sldId="746"/>
            <ac:picMk id="11" creationId="{F47DEB86-60DC-218B-64D7-842EC9970ACC}"/>
          </ac:picMkLst>
        </pc:picChg>
        <pc:picChg chg="del">
          <ac:chgData name="Francien van der Meulen" userId="S::f.vandermeulen@stichtingpraktijkleren.nl::cc7dcec4-d364-49fd-a6f4-4026f9c8e4b8" providerId="AD" clId="Web-{FC716574-CF96-7E50-C882-40E5491D03FD}" dt="2023-03-06T12:52:47.342" v="8"/>
          <ac:picMkLst>
            <pc:docMk/>
            <pc:sldMk cId="935049985" sldId="746"/>
            <ac:picMk id="14" creationId="{DEF7FFF1-260D-EC45-C48F-C5D88F15689F}"/>
          </ac:picMkLst>
        </pc:picChg>
        <pc:picChg chg="del">
          <ac:chgData name="Francien van der Meulen" userId="S::f.vandermeulen@stichtingpraktijkleren.nl::cc7dcec4-d364-49fd-a6f4-4026f9c8e4b8" providerId="AD" clId="Web-{FC716574-CF96-7E50-C882-40E5491D03FD}" dt="2023-03-06T12:52:17.560" v="3"/>
          <ac:picMkLst>
            <pc:docMk/>
            <pc:sldMk cId="935049985" sldId="746"/>
            <ac:picMk id="16" creationId="{D0372CEA-7AED-0B61-A459-26091A420AF3}"/>
          </ac:picMkLst>
        </pc:picChg>
        <pc:picChg chg="del">
          <ac:chgData name="Francien van der Meulen" userId="S::f.vandermeulen@stichtingpraktijkleren.nl::cc7dcec4-d364-49fd-a6f4-4026f9c8e4b8" providerId="AD" clId="Web-{FC716574-CF96-7E50-C882-40E5491D03FD}" dt="2023-03-06T12:52:16.857" v="2"/>
          <ac:picMkLst>
            <pc:docMk/>
            <pc:sldMk cId="935049985" sldId="746"/>
            <ac:picMk id="18" creationId="{FF3E21C2-6751-35E0-9784-DB65C7297C2B}"/>
          </ac:picMkLst>
        </pc:picChg>
      </pc:sldChg>
      <pc:sldChg chg="add del replId">
        <pc:chgData name="Francien van der Meulen" userId="S::f.vandermeulen@stichtingpraktijkleren.nl::cc7dcec4-d364-49fd-a6f4-4026f9c8e4b8" providerId="AD" clId="Web-{FC716574-CF96-7E50-C882-40E5491D03FD}" dt="2023-03-06T12:52:37.561" v="6"/>
        <pc:sldMkLst>
          <pc:docMk/>
          <pc:sldMk cId="3715180731" sldId="747"/>
        </pc:sldMkLst>
      </pc:sldChg>
    </pc:docChg>
  </pc:docChgLst>
  <pc:docChgLst>
    <pc:chgData name="Judith van der Linden" userId="c0b63b74-6e05-4a8d-9f8d-1920246970e0" providerId="ADAL" clId="{F0C74071-8EF2-4D6E-ADBC-D73EBBDA243E}"/>
    <pc:docChg chg="undo redo custSel addSld delSld modSld sldOrd">
      <pc:chgData name="Judith van der Linden" userId="c0b63b74-6e05-4a8d-9f8d-1920246970e0" providerId="ADAL" clId="{F0C74071-8EF2-4D6E-ADBC-D73EBBDA243E}" dt="2023-03-09T11:23:08.040" v="435"/>
      <pc:docMkLst>
        <pc:docMk/>
      </pc:docMkLst>
      <pc:sldChg chg="delSp modSp mod">
        <pc:chgData name="Judith van der Linden" userId="c0b63b74-6e05-4a8d-9f8d-1920246970e0" providerId="ADAL" clId="{F0C74071-8EF2-4D6E-ADBC-D73EBBDA243E}" dt="2023-03-09T11:14:52.026" v="416" actId="20577"/>
        <pc:sldMkLst>
          <pc:docMk/>
          <pc:sldMk cId="3241828929" sldId="269"/>
        </pc:sldMkLst>
        <pc:spChg chg="mod">
          <ac:chgData name="Judith van der Linden" userId="c0b63b74-6e05-4a8d-9f8d-1920246970e0" providerId="ADAL" clId="{F0C74071-8EF2-4D6E-ADBC-D73EBBDA243E}" dt="2023-03-09T11:14:52.026" v="416" actId="20577"/>
          <ac:spMkLst>
            <pc:docMk/>
            <pc:sldMk cId="3241828929" sldId="269"/>
            <ac:spMk id="10" creationId="{9FD630B8-E7B8-A34F-A5AB-ABA4BB8269B5}"/>
          </ac:spMkLst>
        </pc:spChg>
        <pc:spChg chg="del">
          <ac:chgData name="Judith van der Linden" userId="c0b63b74-6e05-4a8d-9f8d-1920246970e0" providerId="ADAL" clId="{F0C74071-8EF2-4D6E-ADBC-D73EBBDA243E}" dt="2023-03-09T11:05:38.072" v="387" actId="478"/>
          <ac:spMkLst>
            <pc:docMk/>
            <pc:sldMk cId="3241828929" sldId="269"/>
            <ac:spMk id="15" creationId="{F090B127-6DC8-6841-AF80-2E3D8E25AC7E}"/>
          </ac:spMkLst>
        </pc:spChg>
      </pc:sldChg>
      <pc:sldChg chg="add">
        <pc:chgData name="Judith van der Linden" userId="c0b63b74-6e05-4a8d-9f8d-1920246970e0" providerId="ADAL" clId="{F0C74071-8EF2-4D6E-ADBC-D73EBBDA243E}" dt="2023-03-09T10:57:37.058" v="279"/>
        <pc:sldMkLst>
          <pc:docMk/>
          <pc:sldMk cId="4083601243" sldId="274"/>
        </pc:sldMkLst>
      </pc:sldChg>
      <pc:sldChg chg="add">
        <pc:chgData name="Judith van der Linden" userId="c0b63b74-6e05-4a8d-9f8d-1920246970e0" providerId="ADAL" clId="{F0C74071-8EF2-4D6E-ADBC-D73EBBDA243E}" dt="2023-03-09T11:22:03.644" v="429"/>
        <pc:sldMkLst>
          <pc:docMk/>
          <pc:sldMk cId="2837847002" sldId="714"/>
        </pc:sldMkLst>
      </pc:sldChg>
      <pc:sldChg chg="modSp mod ord">
        <pc:chgData name="Judith van der Linden" userId="c0b63b74-6e05-4a8d-9f8d-1920246970e0" providerId="ADAL" clId="{F0C74071-8EF2-4D6E-ADBC-D73EBBDA243E}" dt="2023-03-09T11:16:25.369" v="424" actId="113"/>
        <pc:sldMkLst>
          <pc:docMk/>
          <pc:sldMk cId="158192542" sldId="725"/>
        </pc:sldMkLst>
        <pc:spChg chg="mod">
          <ac:chgData name="Judith van der Linden" userId="c0b63b74-6e05-4a8d-9f8d-1920246970e0" providerId="ADAL" clId="{F0C74071-8EF2-4D6E-ADBC-D73EBBDA243E}" dt="2023-03-09T11:16:23.201" v="423" actId="113"/>
          <ac:spMkLst>
            <pc:docMk/>
            <pc:sldMk cId="158192542" sldId="725"/>
            <ac:spMk id="3" creationId="{4DFA58C9-A6E5-0740-8794-5E911B4A4E3A}"/>
          </ac:spMkLst>
        </pc:spChg>
        <pc:spChg chg="mod">
          <ac:chgData name="Judith van der Linden" userId="c0b63b74-6e05-4a8d-9f8d-1920246970e0" providerId="ADAL" clId="{F0C74071-8EF2-4D6E-ADBC-D73EBBDA243E}" dt="2023-03-09T11:16:25.369" v="424" actId="113"/>
          <ac:spMkLst>
            <pc:docMk/>
            <pc:sldMk cId="158192542" sldId="725"/>
            <ac:spMk id="5" creationId="{BC3188DB-C1FE-954F-AFF6-65496B3A7B42}"/>
          </ac:spMkLst>
        </pc:spChg>
      </pc:sldChg>
      <pc:sldChg chg="delSp mod">
        <pc:chgData name="Judith van der Linden" userId="c0b63b74-6e05-4a8d-9f8d-1920246970e0" providerId="ADAL" clId="{F0C74071-8EF2-4D6E-ADBC-D73EBBDA243E}" dt="2023-03-09T11:15:03.402" v="417" actId="478"/>
        <pc:sldMkLst>
          <pc:docMk/>
          <pc:sldMk cId="1660700935" sldId="726"/>
        </pc:sldMkLst>
        <pc:picChg chg="del">
          <ac:chgData name="Judith van der Linden" userId="c0b63b74-6e05-4a8d-9f8d-1920246970e0" providerId="ADAL" clId="{F0C74071-8EF2-4D6E-ADBC-D73EBBDA243E}" dt="2023-03-09T11:15:03.402" v="417" actId="478"/>
          <ac:picMkLst>
            <pc:docMk/>
            <pc:sldMk cId="1660700935" sldId="726"/>
            <ac:picMk id="7" creationId="{F114C59F-488F-6D14-DC2B-81E5E17D19B9}"/>
          </ac:picMkLst>
        </pc:picChg>
      </pc:sldChg>
      <pc:sldChg chg="addSp delSp modSp add mod ord modNotesTx">
        <pc:chgData name="Judith van der Linden" userId="c0b63b74-6e05-4a8d-9f8d-1920246970e0" providerId="ADAL" clId="{F0C74071-8EF2-4D6E-ADBC-D73EBBDA243E}" dt="2023-03-09T10:55:58.868" v="275" actId="20578"/>
        <pc:sldMkLst>
          <pc:docMk/>
          <pc:sldMk cId="766803289" sldId="730"/>
        </pc:sldMkLst>
        <pc:spChg chg="del">
          <ac:chgData name="Judith van der Linden" userId="c0b63b74-6e05-4a8d-9f8d-1920246970e0" providerId="ADAL" clId="{F0C74071-8EF2-4D6E-ADBC-D73EBBDA243E}" dt="2023-03-09T10:00:52.078" v="3" actId="478"/>
          <ac:spMkLst>
            <pc:docMk/>
            <pc:sldMk cId="766803289" sldId="730"/>
            <ac:spMk id="2" creationId="{51D268D4-CF81-45AE-830D-74D70BC7E010}"/>
          </ac:spMkLst>
        </pc:spChg>
        <pc:spChg chg="mod">
          <ac:chgData name="Judith van der Linden" userId="c0b63b74-6e05-4a8d-9f8d-1920246970e0" providerId="ADAL" clId="{F0C74071-8EF2-4D6E-ADBC-D73EBBDA243E}" dt="2023-03-09T10:01:12.881" v="12" actId="20577"/>
          <ac:spMkLst>
            <pc:docMk/>
            <pc:sldMk cId="766803289" sldId="730"/>
            <ac:spMk id="3" creationId="{30EFA65F-BB69-4668-8E72-7E899CB93584}"/>
          </ac:spMkLst>
        </pc:spChg>
        <pc:spChg chg="mod">
          <ac:chgData name="Judith van der Linden" userId="c0b63b74-6e05-4a8d-9f8d-1920246970e0" providerId="ADAL" clId="{F0C74071-8EF2-4D6E-ADBC-D73EBBDA243E}" dt="2023-03-09T10:16:54" v="187" actId="20577"/>
          <ac:spMkLst>
            <pc:docMk/>
            <pc:sldMk cId="766803289" sldId="730"/>
            <ac:spMk id="4" creationId="{536B2D90-7FC1-2F41-F368-0F60054B6E6A}"/>
          </ac:spMkLst>
        </pc:spChg>
        <pc:spChg chg="mod">
          <ac:chgData name="Judith van der Linden" userId="c0b63b74-6e05-4a8d-9f8d-1920246970e0" providerId="ADAL" clId="{F0C74071-8EF2-4D6E-ADBC-D73EBBDA243E}" dt="2023-03-09T10:16:56.008" v="189" actId="20577"/>
          <ac:spMkLst>
            <pc:docMk/>
            <pc:sldMk cId="766803289" sldId="730"/>
            <ac:spMk id="5" creationId="{F2256AF0-16D3-FA27-20C0-D332DF7FFA07}"/>
          </ac:spMkLst>
        </pc:spChg>
        <pc:spChg chg="del">
          <ac:chgData name="Judith van der Linden" userId="c0b63b74-6e05-4a8d-9f8d-1920246970e0" providerId="ADAL" clId="{F0C74071-8EF2-4D6E-ADBC-D73EBBDA243E}" dt="2023-03-09T10:03:33.349" v="30" actId="478"/>
          <ac:spMkLst>
            <pc:docMk/>
            <pc:sldMk cId="766803289" sldId="730"/>
            <ac:spMk id="7" creationId="{AF276890-13F2-6725-502C-91FCDCE6E101}"/>
          </ac:spMkLst>
        </pc:spChg>
        <pc:spChg chg="mod">
          <ac:chgData name="Judith van der Linden" userId="c0b63b74-6e05-4a8d-9f8d-1920246970e0" providerId="ADAL" clId="{F0C74071-8EF2-4D6E-ADBC-D73EBBDA243E}" dt="2023-03-09T10:16:57.622" v="191" actId="20577"/>
          <ac:spMkLst>
            <pc:docMk/>
            <pc:sldMk cId="766803289" sldId="730"/>
            <ac:spMk id="8" creationId="{736C90D4-4A79-3191-D123-F0441BBFFEC4}"/>
          </ac:spMkLst>
        </pc:spChg>
        <pc:spChg chg="mod">
          <ac:chgData name="Judith van der Linden" userId="c0b63b74-6e05-4a8d-9f8d-1920246970e0" providerId="ADAL" clId="{F0C74071-8EF2-4D6E-ADBC-D73EBBDA243E}" dt="2023-03-09T10:17:00.304" v="193" actId="20577"/>
          <ac:spMkLst>
            <pc:docMk/>
            <pc:sldMk cId="766803289" sldId="730"/>
            <ac:spMk id="9" creationId="{40BC0414-00E7-F9C3-1C51-EAFF14F9D9D0}"/>
          </ac:spMkLst>
        </pc:spChg>
        <pc:spChg chg="add del mod">
          <ac:chgData name="Judith van der Linden" userId="c0b63b74-6e05-4a8d-9f8d-1920246970e0" providerId="ADAL" clId="{F0C74071-8EF2-4D6E-ADBC-D73EBBDA243E}" dt="2023-03-09T10:00:54.536" v="8" actId="478"/>
          <ac:spMkLst>
            <pc:docMk/>
            <pc:sldMk cId="766803289" sldId="730"/>
            <ac:spMk id="10" creationId="{D3803431-88D1-AD40-E3A7-C631FF6F9AD3}"/>
          </ac:spMkLst>
        </pc:spChg>
        <pc:spChg chg="add del mod">
          <ac:chgData name="Judith van der Linden" userId="c0b63b74-6e05-4a8d-9f8d-1920246970e0" providerId="ADAL" clId="{F0C74071-8EF2-4D6E-ADBC-D73EBBDA243E}" dt="2023-03-09T10:00:53.072" v="7"/>
          <ac:spMkLst>
            <pc:docMk/>
            <pc:sldMk cId="766803289" sldId="730"/>
            <ac:spMk id="11" creationId="{025AB889-1B2D-6D9C-20B6-014D84199AED}"/>
          </ac:spMkLst>
        </pc:spChg>
        <pc:spChg chg="add del mod">
          <ac:chgData name="Judith van der Linden" userId="c0b63b74-6e05-4a8d-9f8d-1920246970e0" providerId="ADAL" clId="{F0C74071-8EF2-4D6E-ADBC-D73EBBDA243E}" dt="2023-03-09T10:16:35.336" v="180" actId="478"/>
          <ac:spMkLst>
            <pc:docMk/>
            <pc:sldMk cId="766803289" sldId="730"/>
            <ac:spMk id="13" creationId="{1BFC5579-7689-CB3B-0436-02B51DE0911E}"/>
          </ac:spMkLst>
        </pc:spChg>
        <pc:spChg chg="add mod">
          <ac:chgData name="Judith van der Linden" userId="c0b63b74-6e05-4a8d-9f8d-1920246970e0" providerId="ADAL" clId="{F0C74071-8EF2-4D6E-ADBC-D73EBBDA243E}" dt="2023-03-09T10:18:06.567" v="253" actId="20577"/>
          <ac:spMkLst>
            <pc:docMk/>
            <pc:sldMk cId="766803289" sldId="730"/>
            <ac:spMk id="14" creationId="{82F56C23-8956-05A4-0C85-13C760433B88}"/>
          </ac:spMkLst>
        </pc:spChg>
        <pc:spChg chg="add mod">
          <ac:chgData name="Judith van der Linden" userId="c0b63b74-6e05-4a8d-9f8d-1920246970e0" providerId="ADAL" clId="{F0C74071-8EF2-4D6E-ADBC-D73EBBDA243E}" dt="2023-03-09T10:17:49.617" v="216" actId="20577"/>
          <ac:spMkLst>
            <pc:docMk/>
            <pc:sldMk cId="766803289" sldId="730"/>
            <ac:spMk id="15" creationId="{150F3B43-23F4-B76B-DF25-2F20C8BE74EB}"/>
          </ac:spMkLst>
        </pc:spChg>
        <pc:spChg chg="add mod">
          <ac:chgData name="Judith van der Linden" userId="c0b63b74-6e05-4a8d-9f8d-1920246970e0" providerId="ADAL" clId="{F0C74071-8EF2-4D6E-ADBC-D73EBBDA243E}" dt="2023-03-09T10:14:07.064" v="156" actId="20577"/>
          <ac:spMkLst>
            <pc:docMk/>
            <pc:sldMk cId="766803289" sldId="730"/>
            <ac:spMk id="16" creationId="{0EFF4705-7B88-129C-FCDF-91C099FD541C}"/>
          </ac:spMkLst>
        </pc:spChg>
        <pc:spChg chg="add mod">
          <ac:chgData name="Judith van der Linden" userId="c0b63b74-6e05-4a8d-9f8d-1920246970e0" providerId="ADAL" clId="{F0C74071-8EF2-4D6E-ADBC-D73EBBDA243E}" dt="2023-03-09T10:14:09.741" v="159" actId="20577"/>
          <ac:spMkLst>
            <pc:docMk/>
            <pc:sldMk cId="766803289" sldId="730"/>
            <ac:spMk id="17" creationId="{8EF00CF3-6A7A-EAD9-722C-61B7FB7364C9}"/>
          </ac:spMkLst>
        </pc:spChg>
        <pc:spChg chg="add mod">
          <ac:chgData name="Judith van der Linden" userId="c0b63b74-6e05-4a8d-9f8d-1920246970e0" providerId="ADAL" clId="{F0C74071-8EF2-4D6E-ADBC-D73EBBDA243E}" dt="2023-03-09T10:14:14.184" v="162" actId="20577"/>
          <ac:spMkLst>
            <pc:docMk/>
            <pc:sldMk cId="766803289" sldId="730"/>
            <ac:spMk id="18" creationId="{72CE9F83-F003-557F-3E1F-A4E7826AF827}"/>
          </ac:spMkLst>
        </pc:spChg>
        <pc:spChg chg="add del mod">
          <ac:chgData name="Judith van der Linden" userId="c0b63b74-6e05-4a8d-9f8d-1920246970e0" providerId="ADAL" clId="{F0C74071-8EF2-4D6E-ADBC-D73EBBDA243E}" dt="2023-03-09T10:16:36.298" v="183"/>
          <ac:spMkLst>
            <pc:docMk/>
            <pc:sldMk cId="766803289" sldId="730"/>
            <ac:spMk id="19" creationId="{E095FE8A-F23F-00F5-5903-B7EAA3E5DBC4}"/>
          </ac:spMkLst>
        </pc:spChg>
        <pc:spChg chg="add del mod">
          <ac:chgData name="Judith van der Linden" userId="c0b63b74-6e05-4a8d-9f8d-1920246970e0" providerId="ADAL" clId="{F0C74071-8EF2-4D6E-ADBC-D73EBBDA243E}" dt="2023-03-09T10:16:35.336" v="180" actId="478"/>
          <ac:spMkLst>
            <pc:docMk/>
            <pc:sldMk cId="766803289" sldId="730"/>
            <ac:spMk id="21" creationId="{B029E9BF-C24B-AD2C-2E84-660E1609B06C}"/>
          </ac:spMkLst>
        </pc:spChg>
        <pc:spChg chg="add mod">
          <ac:chgData name="Judith van der Linden" userId="c0b63b74-6e05-4a8d-9f8d-1920246970e0" providerId="ADAL" clId="{F0C74071-8EF2-4D6E-ADBC-D73EBBDA243E}" dt="2023-03-09T10:18:17.200" v="254"/>
          <ac:spMkLst>
            <pc:docMk/>
            <pc:sldMk cId="766803289" sldId="730"/>
            <ac:spMk id="22" creationId="{2B7C5063-DA99-A97F-E8BF-312942E36BD3}"/>
          </ac:spMkLst>
        </pc:spChg>
        <pc:spChg chg="add mod">
          <ac:chgData name="Judith van der Linden" userId="c0b63b74-6e05-4a8d-9f8d-1920246970e0" providerId="ADAL" clId="{F0C74071-8EF2-4D6E-ADBC-D73EBBDA243E}" dt="2023-03-09T10:18:38.362" v="263" actId="20577"/>
          <ac:spMkLst>
            <pc:docMk/>
            <pc:sldMk cId="766803289" sldId="730"/>
            <ac:spMk id="24" creationId="{0ED1612C-17A7-4F29-FEBF-AA330076DC7D}"/>
          </ac:spMkLst>
        </pc:spChg>
        <pc:spChg chg="del mod">
          <ac:chgData name="Judith van der Linden" userId="c0b63b74-6e05-4a8d-9f8d-1920246970e0" providerId="ADAL" clId="{F0C74071-8EF2-4D6E-ADBC-D73EBBDA243E}" dt="2023-03-09T10:03:39.659" v="34" actId="478"/>
          <ac:spMkLst>
            <pc:docMk/>
            <pc:sldMk cId="766803289" sldId="730"/>
            <ac:spMk id="25" creationId="{DFA80327-0F5F-7D8C-0598-E893A024D5D8}"/>
          </ac:spMkLst>
        </pc:spChg>
        <pc:spChg chg="mod">
          <ac:chgData name="Judith van der Linden" userId="c0b63b74-6e05-4a8d-9f8d-1920246970e0" providerId="ADAL" clId="{F0C74071-8EF2-4D6E-ADBC-D73EBBDA243E}" dt="2023-03-09T10:17:02.034" v="195" actId="20577"/>
          <ac:spMkLst>
            <pc:docMk/>
            <pc:sldMk cId="766803289" sldId="730"/>
            <ac:spMk id="36" creationId="{265CEEA8-29AF-F53E-AFB8-AAE514C1FC22}"/>
          </ac:spMkLst>
        </pc:spChg>
        <pc:cxnChg chg="add mod">
          <ac:chgData name="Judith van der Linden" userId="c0b63b74-6e05-4a8d-9f8d-1920246970e0" providerId="ADAL" clId="{F0C74071-8EF2-4D6E-ADBC-D73EBBDA243E}" dt="2023-03-09T10:18:17.200" v="254"/>
          <ac:cxnSpMkLst>
            <pc:docMk/>
            <pc:sldMk cId="766803289" sldId="730"/>
            <ac:cxnSpMk id="23" creationId="{DB75196C-7420-8ED6-D451-46DC16BC08E2}"/>
          </ac:cxnSpMkLst>
        </pc:cxnChg>
        <pc:cxnChg chg="del">
          <ac:chgData name="Judith van der Linden" userId="c0b63b74-6e05-4a8d-9f8d-1920246970e0" providerId="ADAL" clId="{F0C74071-8EF2-4D6E-ADBC-D73EBBDA243E}" dt="2023-03-09T10:03:39.659" v="34" actId="478"/>
          <ac:cxnSpMkLst>
            <pc:docMk/>
            <pc:sldMk cId="766803289" sldId="730"/>
            <ac:cxnSpMk id="31" creationId="{33A15FE1-7C71-356C-773D-5E3244A1D0F4}"/>
          </ac:cxnSpMkLst>
        </pc:cxnChg>
      </pc:sldChg>
      <pc:sldChg chg="addSp delSp modSp add mod">
        <pc:chgData name="Judith van der Linden" userId="c0b63b74-6e05-4a8d-9f8d-1920246970e0" providerId="ADAL" clId="{F0C74071-8EF2-4D6E-ADBC-D73EBBDA243E}" dt="2023-03-09T11:02:00.078" v="385" actId="20577"/>
        <pc:sldMkLst>
          <pc:docMk/>
          <pc:sldMk cId="3742938885" sldId="735"/>
        </pc:sldMkLst>
        <pc:spChg chg="mod">
          <ac:chgData name="Judith van der Linden" userId="c0b63b74-6e05-4a8d-9f8d-1920246970e0" providerId="ADAL" clId="{F0C74071-8EF2-4D6E-ADBC-D73EBBDA243E}" dt="2023-03-09T11:01:55.351" v="383" actId="6549"/>
          <ac:spMkLst>
            <pc:docMk/>
            <pc:sldMk cId="3742938885" sldId="735"/>
            <ac:spMk id="2" creationId="{379647A6-76E4-2E7A-5E31-6C8DF83FBB1B}"/>
          </ac:spMkLst>
        </pc:spChg>
        <pc:spChg chg="mod">
          <ac:chgData name="Judith van der Linden" userId="c0b63b74-6e05-4a8d-9f8d-1920246970e0" providerId="ADAL" clId="{F0C74071-8EF2-4D6E-ADBC-D73EBBDA243E}" dt="2023-03-09T11:02:00.078" v="385" actId="20577"/>
          <ac:spMkLst>
            <pc:docMk/>
            <pc:sldMk cId="3742938885" sldId="735"/>
            <ac:spMk id="3" creationId="{30EFA65F-BB69-4668-8E72-7E899CB93584}"/>
          </ac:spMkLst>
        </pc:spChg>
        <pc:spChg chg="del">
          <ac:chgData name="Judith van der Linden" userId="c0b63b74-6e05-4a8d-9f8d-1920246970e0" providerId="ADAL" clId="{F0C74071-8EF2-4D6E-ADBC-D73EBBDA243E}" dt="2023-03-09T11:00:50.742" v="356" actId="478"/>
          <ac:spMkLst>
            <pc:docMk/>
            <pc:sldMk cId="3742938885" sldId="735"/>
            <ac:spMk id="4" creationId="{2CE437B1-F8C3-C1FC-C3C7-DB120623D5CB}"/>
          </ac:spMkLst>
        </pc:spChg>
        <pc:spChg chg="del">
          <ac:chgData name="Judith van der Linden" userId="c0b63b74-6e05-4a8d-9f8d-1920246970e0" providerId="ADAL" clId="{F0C74071-8EF2-4D6E-ADBC-D73EBBDA243E}" dt="2023-03-09T11:00:50.742" v="356" actId="478"/>
          <ac:spMkLst>
            <pc:docMk/>
            <pc:sldMk cId="3742938885" sldId="735"/>
            <ac:spMk id="5" creationId="{438689CC-0D0E-21EC-99C2-4DCCA252D896}"/>
          </ac:spMkLst>
        </pc:spChg>
        <pc:spChg chg="mod">
          <ac:chgData name="Judith van der Linden" userId="c0b63b74-6e05-4a8d-9f8d-1920246970e0" providerId="ADAL" clId="{F0C74071-8EF2-4D6E-ADBC-D73EBBDA243E}" dt="2023-03-09T11:00:17.872" v="340" actId="1076"/>
          <ac:spMkLst>
            <pc:docMk/>
            <pc:sldMk cId="3742938885" sldId="735"/>
            <ac:spMk id="7" creationId="{BB2EAF27-9BE3-7B2E-8504-1B667A3403D2}"/>
          </ac:spMkLst>
        </pc:spChg>
        <pc:spChg chg="mod">
          <ac:chgData name="Judith van der Linden" userId="c0b63b74-6e05-4a8d-9f8d-1920246970e0" providerId="ADAL" clId="{F0C74071-8EF2-4D6E-ADBC-D73EBBDA243E}" dt="2023-03-09T11:01:06.536" v="359" actId="1076"/>
          <ac:spMkLst>
            <pc:docMk/>
            <pc:sldMk cId="3742938885" sldId="735"/>
            <ac:spMk id="8" creationId="{A68396F7-8238-7F1C-D371-FEB7AFBACB90}"/>
          </ac:spMkLst>
        </pc:spChg>
        <pc:spChg chg="del">
          <ac:chgData name="Judith van der Linden" userId="c0b63b74-6e05-4a8d-9f8d-1920246970e0" providerId="ADAL" clId="{F0C74071-8EF2-4D6E-ADBC-D73EBBDA243E}" dt="2023-03-09T11:00:50.742" v="356" actId="478"/>
          <ac:spMkLst>
            <pc:docMk/>
            <pc:sldMk cId="3742938885" sldId="735"/>
            <ac:spMk id="9" creationId="{61EE9756-E4C9-EC19-7A77-819D95198B90}"/>
          </ac:spMkLst>
        </pc:spChg>
        <pc:spChg chg="add del">
          <ac:chgData name="Judith van der Linden" userId="c0b63b74-6e05-4a8d-9f8d-1920246970e0" providerId="ADAL" clId="{F0C74071-8EF2-4D6E-ADBC-D73EBBDA243E}" dt="2023-03-09T10:59:29.845" v="291" actId="22"/>
          <ac:spMkLst>
            <pc:docMk/>
            <pc:sldMk cId="3742938885" sldId="735"/>
            <ac:spMk id="10" creationId="{27B387DA-F9C3-AF6A-5E64-8BAD4AB8AC14}"/>
          </ac:spMkLst>
        </pc:spChg>
        <pc:spChg chg="add mod">
          <ac:chgData name="Judith van der Linden" userId="c0b63b74-6e05-4a8d-9f8d-1920246970e0" providerId="ADAL" clId="{F0C74071-8EF2-4D6E-ADBC-D73EBBDA243E}" dt="2023-03-09T11:01:38.291" v="362" actId="20577"/>
          <ac:spMkLst>
            <pc:docMk/>
            <pc:sldMk cId="3742938885" sldId="735"/>
            <ac:spMk id="11" creationId="{0D2F9EF2-5ACD-5C4B-0352-CF85DC7F58C9}"/>
          </ac:spMkLst>
        </pc:spChg>
        <pc:spChg chg="del">
          <ac:chgData name="Judith van der Linden" userId="c0b63b74-6e05-4a8d-9f8d-1920246970e0" providerId="ADAL" clId="{F0C74071-8EF2-4D6E-ADBC-D73EBBDA243E}" dt="2023-03-09T11:00:50.742" v="356" actId="478"/>
          <ac:spMkLst>
            <pc:docMk/>
            <pc:sldMk cId="3742938885" sldId="735"/>
            <ac:spMk id="13" creationId="{D4E25561-2352-CD9F-20D1-51CEE5B7925F}"/>
          </ac:spMkLst>
        </pc:spChg>
        <pc:spChg chg="add mod">
          <ac:chgData name="Judith van der Linden" userId="c0b63b74-6e05-4a8d-9f8d-1920246970e0" providerId="ADAL" clId="{F0C74071-8EF2-4D6E-ADBC-D73EBBDA243E}" dt="2023-03-09T11:01:48.527" v="366" actId="1076"/>
          <ac:spMkLst>
            <pc:docMk/>
            <pc:sldMk cId="3742938885" sldId="735"/>
            <ac:spMk id="14" creationId="{42FC2DAC-102B-5681-7669-7A880835A619}"/>
          </ac:spMkLst>
        </pc:spChg>
        <pc:spChg chg="del">
          <ac:chgData name="Judith van der Linden" userId="c0b63b74-6e05-4a8d-9f8d-1920246970e0" providerId="ADAL" clId="{F0C74071-8EF2-4D6E-ADBC-D73EBBDA243E}" dt="2023-03-09T11:00:50.742" v="356" actId="478"/>
          <ac:spMkLst>
            <pc:docMk/>
            <pc:sldMk cId="3742938885" sldId="735"/>
            <ac:spMk id="17" creationId="{33DED476-FBB4-66A6-2CEC-4797BAF493FD}"/>
          </ac:spMkLst>
        </pc:spChg>
        <pc:spChg chg="mod">
          <ac:chgData name="Judith van der Linden" userId="c0b63b74-6e05-4a8d-9f8d-1920246970e0" providerId="ADAL" clId="{F0C74071-8EF2-4D6E-ADBC-D73EBBDA243E}" dt="2023-03-09T11:01:06.536" v="359" actId="1076"/>
          <ac:spMkLst>
            <pc:docMk/>
            <pc:sldMk cId="3742938885" sldId="735"/>
            <ac:spMk id="19" creationId="{E9F18341-2C1C-23D1-BBE6-530B0449D0AA}"/>
          </ac:spMkLst>
        </pc:spChg>
      </pc:sldChg>
      <pc:sldChg chg="ord">
        <pc:chgData name="Judith van der Linden" userId="c0b63b74-6e05-4a8d-9f8d-1920246970e0" providerId="ADAL" clId="{F0C74071-8EF2-4D6E-ADBC-D73EBBDA243E}" dt="2023-03-09T10:20:07.827" v="269"/>
        <pc:sldMkLst>
          <pc:docMk/>
          <pc:sldMk cId="1962365661" sldId="743"/>
        </pc:sldMkLst>
      </pc:sldChg>
      <pc:sldChg chg="ord">
        <pc:chgData name="Judith van der Linden" userId="c0b63b74-6e05-4a8d-9f8d-1920246970e0" providerId="ADAL" clId="{F0C74071-8EF2-4D6E-ADBC-D73EBBDA243E}" dt="2023-03-09T11:21:13.756" v="426"/>
        <pc:sldMkLst>
          <pc:docMk/>
          <pc:sldMk cId="3449168890" sldId="757"/>
        </pc:sldMkLst>
      </pc:sldChg>
      <pc:sldChg chg="del">
        <pc:chgData name="Judith van der Linden" userId="c0b63b74-6e05-4a8d-9f8d-1920246970e0" providerId="ADAL" clId="{F0C74071-8EF2-4D6E-ADBC-D73EBBDA243E}" dt="2023-03-09T10:56:50.719" v="277" actId="47"/>
        <pc:sldMkLst>
          <pc:docMk/>
          <pc:sldMk cId="2755085737" sldId="761"/>
        </pc:sldMkLst>
      </pc:sldChg>
      <pc:sldChg chg="modSp del mod ord">
        <pc:chgData name="Judith van der Linden" userId="c0b63b74-6e05-4a8d-9f8d-1920246970e0" providerId="ADAL" clId="{F0C74071-8EF2-4D6E-ADBC-D73EBBDA243E}" dt="2023-03-09T11:22:06.372" v="430" actId="47"/>
        <pc:sldMkLst>
          <pc:docMk/>
          <pc:sldMk cId="2292420105" sldId="762"/>
        </pc:sldMkLst>
        <pc:spChg chg="mod">
          <ac:chgData name="Judith van der Linden" userId="c0b63b74-6e05-4a8d-9f8d-1920246970e0" providerId="ADAL" clId="{F0C74071-8EF2-4D6E-ADBC-D73EBBDA243E}" dt="2023-03-09T10:58:16.782" v="283" actId="20577"/>
          <ac:spMkLst>
            <pc:docMk/>
            <pc:sldMk cId="2292420105" sldId="762"/>
            <ac:spMk id="4" creationId="{00D5E522-4961-56A9-B8D7-925E5C89D779}"/>
          </ac:spMkLst>
        </pc:spChg>
      </pc:sldChg>
      <pc:sldChg chg="del">
        <pc:chgData name="Judith van der Linden" userId="c0b63b74-6e05-4a8d-9f8d-1920246970e0" providerId="ADAL" clId="{F0C74071-8EF2-4D6E-ADBC-D73EBBDA243E}" dt="2023-03-09T11:02:19.084" v="386" actId="47"/>
        <pc:sldMkLst>
          <pc:docMk/>
          <pc:sldMk cId="709905089" sldId="764"/>
        </pc:sldMkLst>
      </pc:sldChg>
      <pc:sldChg chg="del">
        <pc:chgData name="Judith van der Linden" userId="c0b63b74-6e05-4a8d-9f8d-1920246970e0" providerId="ADAL" clId="{F0C74071-8EF2-4D6E-ADBC-D73EBBDA243E}" dt="2023-03-09T11:16:18.182" v="421" actId="47"/>
        <pc:sldMkLst>
          <pc:docMk/>
          <pc:sldMk cId="2087010440" sldId="765"/>
        </pc:sldMkLst>
      </pc:sldChg>
      <pc:sldChg chg="addSp delSp modSp add mod ord modNotesTx">
        <pc:chgData name="Judith van der Linden" userId="c0b63b74-6e05-4a8d-9f8d-1920246970e0" providerId="ADAL" clId="{F0C74071-8EF2-4D6E-ADBC-D73EBBDA243E}" dt="2023-03-09T11:05:51.559" v="389"/>
        <pc:sldMkLst>
          <pc:docMk/>
          <pc:sldMk cId="3149169884" sldId="766"/>
        </pc:sldMkLst>
        <pc:spChg chg="add del mod">
          <ac:chgData name="Judith van der Linden" userId="c0b63b74-6e05-4a8d-9f8d-1920246970e0" providerId="ADAL" clId="{F0C74071-8EF2-4D6E-ADBC-D73EBBDA243E}" dt="2023-03-09T10:10:39.610" v="114"/>
          <ac:spMkLst>
            <pc:docMk/>
            <pc:sldMk cId="3149169884" sldId="766"/>
            <ac:spMk id="2" creationId="{2FFE39F8-8E69-2D49-D50F-8BE95C812A17}"/>
          </ac:spMkLst>
        </pc:spChg>
        <pc:spChg chg="mod">
          <ac:chgData name="Judith van der Linden" userId="c0b63b74-6e05-4a8d-9f8d-1920246970e0" providerId="ADAL" clId="{F0C74071-8EF2-4D6E-ADBC-D73EBBDA243E}" dt="2023-03-09T10:17:09.567" v="197" actId="20577"/>
          <ac:spMkLst>
            <pc:docMk/>
            <pc:sldMk cId="3149169884" sldId="766"/>
            <ac:spMk id="4" creationId="{536B2D90-7FC1-2F41-F368-0F60054B6E6A}"/>
          </ac:spMkLst>
        </pc:spChg>
        <pc:spChg chg="mod">
          <ac:chgData name="Judith van der Linden" userId="c0b63b74-6e05-4a8d-9f8d-1920246970e0" providerId="ADAL" clId="{F0C74071-8EF2-4D6E-ADBC-D73EBBDA243E}" dt="2023-03-09T10:17:12.053" v="199" actId="20577"/>
          <ac:spMkLst>
            <pc:docMk/>
            <pc:sldMk cId="3149169884" sldId="766"/>
            <ac:spMk id="5" creationId="{F2256AF0-16D3-FA27-20C0-D332DF7FFA07}"/>
          </ac:spMkLst>
        </pc:spChg>
        <pc:spChg chg="add mod">
          <ac:chgData name="Judith van der Linden" userId="c0b63b74-6e05-4a8d-9f8d-1920246970e0" providerId="ADAL" clId="{F0C74071-8EF2-4D6E-ADBC-D73EBBDA243E}" dt="2023-03-09T10:18:25.907" v="256" actId="20577"/>
          <ac:spMkLst>
            <pc:docMk/>
            <pc:sldMk cId="3149169884" sldId="766"/>
            <ac:spMk id="6" creationId="{21482085-C14E-DD06-7E12-60FA74889E81}"/>
          </ac:spMkLst>
        </pc:spChg>
        <pc:spChg chg="mod">
          <ac:chgData name="Judith van der Linden" userId="c0b63b74-6e05-4a8d-9f8d-1920246970e0" providerId="ADAL" clId="{F0C74071-8EF2-4D6E-ADBC-D73EBBDA243E}" dt="2023-03-09T10:17:13.493" v="201" actId="20577"/>
          <ac:spMkLst>
            <pc:docMk/>
            <pc:sldMk cId="3149169884" sldId="766"/>
            <ac:spMk id="8" creationId="{736C90D4-4A79-3191-D123-F0441BBFFEC4}"/>
          </ac:spMkLst>
        </pc:spChg>
        <pc:spChg chg="mod">
          <ac:chgData name="Judith van der Linden" userId="c0b63b74-6e05-4a8d-9f8d-1920246970e0" providerId="ADAL" clId="{F0C74071-8EF2-4D6E-ADBC-D73EBBDA243E}" dt="2023-03-09T10:17:15.444" v="203" actId="20577"/>
          <ac:spMkLst>
            <pc:docMk/>
            <pc:sldMk cId="3149169884" sldId="766"/>
            <ac:spMk id="9" creationId="{40BC0414-00E7-F9C3-1C51-EAFF14F9D9D0}"/>
          </ac:spMkLst>
        </pc:spChg>
        <pc:spChg chg="add mod">
          <ac:chgData name="Judith van der Linden" userId="c0b63b74-6e05-4a8d-9f8d-1920246970e0" providerId="ADAL" clId="{F0C74071-8EF2-4D6E-ADBC-D73EBBDA243E}" dt="2023-03-09T10:11:19.998" v="132" actId="20577"/>
          <ac:spMkLst>
            <pc:docMk/>
            <pc:sldMk cId="3149169884" sldId="766"/>
            <ac:spMk id="10" creationId="{FD09F564-10C7-C598-E735-A002A9AECC90}"/>
          </ac:spMkLst>
        </pc:spChg>
        <pc:spChg chg="add del mod">
          <ac:chgData name="Judith van der Linden" userId="c0b63b74-6e05-4a8d-9f8d-1920246970e0" providerId="ADAL" clId="{F0C74071-8EF2-4D6E-ADBC-D73EBBDA243E}" dt="2023-03-09T10:16:38.975" v="185"/>
          <ac:spMkLst>
            <pc:docMk/>
            <pc:sldMk cId="3149169884" sldId="766"/>
            <ac:spMk id="11" creationId="{91A1ED65-4399-C58B-6345-779E0173AC9F}"/>
          </ac:spMkLst>
        </pc:spChg>
        <pc:spChg chg="add del mod">
          <ac:chgData name="Judith van der Linden" userId="c0b63b74-6e05-4a8d-9f8d-1920246970e0" providerId="ADAL" clId="{F0C74071-8EF2-4D6E-ADBC-D73EBBDA243E}" dt="2023-03-09T10:16:01.585" v="166" actId="21"/>
          <ac:spMkLst>
            <pc:docMk/>
            <pc:sldMk cId="3149169884" sldId="766"/>
            <ac:spMk id="13" creationId="{1BFC5579-7689-CB3B-0436-02B51DE0911E}"/>
          </ac:spMkLst>
        </pc:spChg>
        <pc:spChg chg="mod">
          <ac:chgData name="Judith van der Linden" userId="c0b63b74-6e05-4a8d-9f8d-1920246970e0" providerId="ADAL" clId="{F0C74071-8EF2-4D6E-ADBC-D73EBBDA243E}" dt="2023-03-09T10:11:38.906" v="139" actId="20577"/>
          <ac:spMkLst>
            <pc:docMk/>
            <pc:sldMk cId="3149169884" sldId="766"/>
            <ac:spMk id="14" creationId="{82F56C23-8956-05A4-0C85-13C760433B88}"/>
          </ac:spMkLst>
        </pc:spChg>
        <pc:spChg chg="add del mod">
          <ac:chgData name="Judith van der Linden" userId="c0b63b74-6e05-4a8d-9f8d-1920246970e0" providerId="ADAL" clId="{F0C74071-8EF2-4D6E-ADBC-D73EBBDA243E}" dt="2023-03-09T10:16:01.585" v="166" actId="21"/>
          <ac:spMkLst>
            <pc:docMk/>
            <pc:sldMk cId="3149169884" sldId="766"/>
            <ac:spMk id="17" creationId="{8033DAB6-4198-63C8-C445-F0AE3971A603}"/>
          </ac:spMkLst>
        </pc:spChg>
        <pc:spChg chg="mod">
          <ac:chgData name="Judith van der Linden" userId="c0b63b74-6e05-4a8d-9f8d-1920246970e0" providerId="ADAL" clId="{F0C74071-8EF2-4D6E-ADBC-D73EBBDA243E}" dt="2023-03-09T10:17:17.311" v="205" actId="20577"/>
          <ac:spMkLst>
            <pc:docMk/>
            <pc:sldMk cId="3149169884" sldId="766"/>
            <ac:spMk id="36" creationId="{265CEEA8-29AF-F53E-AFB8-AAE514C1FC22}"/>
          </ac:spMkLst>
        </pc:spChg>
        <pc:cxnChg chg="add mod">
          <ac:chgData name="Judith van der Linden" userId="c0b63b74-6e05-4a8d-9f8d-1920246970e0" providerId="ADAL" clId="{F0C74071-8EF2-4D6E-ADBC-D73EBBDA243E}" dt="2023-03-09T10:10:56.315" v="115"/>
          <ac:cxnSpMkLst>
            <pc:docMk/>
            <pc:sldMk cId="3149169884" sldId="766"/>
            <ac:cxnSpMk id="7" creationId="{47E3ED8A-6704-0093-BB9D-D5AE7101108A}"/>
          </ac:cxnSpMkLst>
        </pc:cxnChg>
      </pc:sldChg>
      <pc:sldChg chg="add">
        <pc:chgData name="Judith van der Linden" userId="c0b63b74-6e05-4a8d-9f8d-1920246970e0" providerId="ADAL" clId="{F0C74071-8EF2-4D6E-ADBC-D73EBBDA243E}" dt="2023-03-09T10:56:45.012" v="276"/>
        <pc:sldMkLst>
          <pc:docMk/>
          <pc:sldMk cId="2842253597" sldId="767"/>
        </pc:sldMkLst>
      </pc:sldChg>
      <pc:sldChg chg="add del">
        <pc:chgData name="Judith van der Linden" userId="c0b63b74-6e05-4a8d-9f8d-1920246970e0" providerId="ADAL" clId="{F0C74071-8EF2-4D6E-ADBC-D73EBBDA243E}" dt="2023-03-09T10:13:54.834" v="147"/>
        <pc:sldMkLst>
          <pc:docMk/>
          <pc:sldMk cId="4172685008" sldId="767"/>
        </pc:sldMkLst>
      </pc:sldChg>
      <pc:sldChg chg="add del">
        <pc:chgData name="Judith van der Linden" userId="c0b63b74-6e05-4a8d-9f8d-1920246970e0" providerId="ADAL" clId="{F0C74071-8EF2-4D6E-ADBC-D73EBBDA243E}" dt="2023-03-09T11:16:19.898" v="422" actId="47"/>
        <pc:sldMkLst>
          <pc:docMk/>
          <pc:sldMk cId="333910254" sldId="768"/>
        </pc:sldMkLst>
      </pc:sldChg>
      <pc:sldChg chg="add">
        <pc:chgData name="Judith van der Linden" userId="c0b63b74-6e05-4a8d-9f8d-1920246970e0" providerId="ADAL" clId="{F0C74071-8EF2-4D6E-ADBC-D73EBBDA243E}" dt="2023-03-09T11:15:48.803" v="418"/>
        <pc:sldMkLst>
          <pc:docMk/>
          <pc:sldMk cId="2772980514" sldId="769"/>
        </pc:sldMkLst>
      </pc:sldChg>
      <pc:sldChg chg="add">
        <pc:chgData name="Judith van der Linden" userId="c0b63b74-6e05-4a8d-9f8d-1920246970e0" providerId="ADAL" clId="{F0C74071-8EF2-4D6E-ADBC-D73EBBDA243E}" dt="2023-03-09T11:22:24.348" v="431"/>
        <pc:sldMkLst>
          <pc:docMk/>
          <pc:sldMk cId="1211591622" sldId="770"/>
        </pc:sldMkLst>
      </pc:sldChg>
      <pc:sldChg chg="add">
        <pc:chgData name="Judith van der Linden" userId="c0b63b74-6e05-4a8d-9f8d-1920246970e0" providerId="ADAL" clId="{F0C74071-8EF2-4D6E-ADBC-D73EBBDA243E}" dt="2023-03-09T11:22:46.787" v="433"/>
        <pc:sldMkLst>
          <pc:docMk/>
          <pc:sldMk cId="3611173082" sldId="771"/>
        </pc:sldMkLst>
      </pc:sldChg>
      <pc:sldChg chg="add">
        <pc:chgData name="Judith van der Linden" userId="c0b63b74-6e05-4a8d-9f8d-1920246970e0" providerId="ADAL" clId="{F0C74071-8EF2-4D6E-ADBC-D73EBBDA243E}" dt="2023-03-09T11:22:57.657" v="434"/>
        <pc:sldMkLst>
          <pc:docMk/>
          <pc:sldMk cId="3625845900" sldId="773"/>
        </pc:sldMkLst>
      </pc:sldChg>
      <pc:sldChg chg="add">
        <pc:chgData name="Judith van der Linden" userId="c0b63b74-6e05-4a8d-9f8d-1920246970e0" providerId="ADAL" clId="{F0C74071-8EF2-4D6E-ADBC-D73EBBDA243E}" dt="2023-03-09T11:22:35.951" v="432"/>
        <pc:sldMkLst>
          <pc:docMk/>
          <pc:sldMk cId="2689923100" sldId="781"/>
        </pc:sldMkLst>
      </pc:sldChg>
      <pc:sldChg chg="add">
        <pc:chgData name="Judith van der Linden" userId="c0b63b74-6e05-4a8d-9f8d-1920246970e0" providerId="ADAL" clId="{F0C74071-8EF2-4D6E-ADBC-D73EBBDA243E}" dt="2023-03-09T11:23:08.040" v="435"/>
        <pc:sldMkLst>
          <pc:docMk/>
          <pc:sldMk cId="1463509691" sldId="782"/>
        </pc:sldMkLst>
      </pc:sldChg>
    </pc:docChg>
  </pc:docChgLst>
  <pc:docChgLst>
    <pc:chgData name="Francien van der Meulen" userId="be730fa6-165b-4920-9c31-00bfc61c7c72" providerId="ADAL" clId="{4B61C857-1A1D-42D5-949A-90272935B84B}"/>
    <pc:docChg chg="modSld">
      <pc:chgData name="Francien van der Meulen" userId="be730fa6-165b-4920-9c31-00bfc61c7c72" providerId="ADAL" clId="{4B61C857-1A1D-42D5-949A-90272935B84B}" dt="2023-03-15T08:03:33.450" v="2" actId="166"/>
      <pc:docMkLst>
        <pc:docMk/>
      </pc:docMkLst>
      <pc:sldChg chg="modSp mod">
        <pc:chgData name="Francien van der Meulen" userId="be730fa6-165b-4920-9c31-00bfc61c7c72" providerId="ADAL" clId="{4B61C857-1A1D-42D5-949A-90272935B84B}" dt="2023-03-15T08:03:33.450" v="2" actId="166"/>
        <pc:sldMkLst>
          <pc:docMk/>
          <pc:sldMk cId="2082995427" sldId="745"/>
        </pc:sldMkLst>
        <pc:picChg chg="ord">
          <ac:chgData name="Francien van der Meulen" userId="be730fa6-165b-4920-9c31-00bfc61c7c72" providerId="ADAL" clId="{4B61C857-1A1D-42D5-949A-90272935B84B}" dt="2023-03-15T08:03:20.822" v="0" actId="166"/>
          <ac:picMkLst>
            <pc:docMk/>
            <pc:sldMk cId="2082995427" sldId="745"/>
            <ac:picMk id="6" creationId="{1D363102-9329-B9D3-A1B1-039D4239F73F}"/>
          </ac:picMkLst>
        </pc:picChg>
        <pc:picChg chg="ord">
          <ac:chgData name="Francien van der Meulen" userId="be730fa6-165b-4920-9c31-00bfc61c7c72" providerId="ADAL" clId="{4B61C857-1A1D-42D5-949A-90272935B84B}" dt="2023-03-15T08:03:28.967" v="1" actId="167"/>
          <ac:picMkLst>
            <pc:docMk/>
            <pc:sldMk cId="2082995427" sldId="745"/>
            <ac:picMk id="9" creationId="{18E1B9D1-41B4-8AF3-0808-6661284F6F4F}"/>
          </ac:picMkLst>
        </pc:picChg>
        <pc:picChg chg="ord">
          <ac:chgData name="Francien van der Meulen" userId="be730fa6-165b-4920-9c31-00bfc61c7c72" providerId="ADAL" clId="{4B61C857-1A1D-42D5-949A-90272935B84B}" dt="2023-03-15T08:03:33.450" v="2" actId="166"/>
          <ac:picMkLst>
            <pc:docMk/>
            <pc:sldMk cId="2082995427" sldId="745"/>
            <ac:picMk id="10" creationId="{D9A6B84A-4A63-6A9F-0EAF-C6CE92472805}"/>
          </ac:picMkLst>
        </pc:picChg>
      </pc:sldChg>
    </pc:docChg>
  </pc:docChgLst>
  <pc:docChgLst>
    <pc:chgData name="Francien" userId="cc7dcec4-d364-49fd-a6f4-4026f9c8e4b8" providerId="ADAL" clId="{070B3EC5-2D9A-44BB-A00F-5B67C9A49E92}"/>
    <pc:docChg chg="modSld modMainMaster">
      <pc:chgData name="Francien" userId="cc7dcec4-d364-49fd-a6f4-4026f9c8e4b8" providerId="ADAL" clId="{070B3EC5-2D9A-44BB-A00F-5B67C9A49E92}" dt="2023-03-02T07:18:01.887" v="50"/>
      <pc:docMkLst>
        <pc:docMk/>
      </pc:docMkLst>
      <pc:sldChg chg="modSp mod setBg">
        <pc:chgData name="Francien" userId="cc7dcec4-d364-49fd-a6f4-4026f9c8e4b8" providerId="ADAL" clId="{070B3EC5-2D9A-44BB-A00F-5B67C9A49E92}" dt="2023-03-02T07:18:01.887" v="50"/>
        <pc:sldMkLst>
          <pc:docMk/>
          <pc:sldMk cId="2239729323" sldId="323"/>
        </pc:sldMkLst>
        <pc:spChg chg="mod">
          <ac:chgData name="Francien" userId="cc7dcec4-d364-49fd-a6f4-4026f9c8e4b8" providerId="ADAL" clId="{070B3EC5-2D9A-44BB-A00F-5B67C9A49E92}" dt="2023-03-02T07:15:42.135" v="2" actId="114"/>
          <ac:spMkLst>
            <pc:docMk/>
            <pc:sldMk cId="2239729323" sldId="323"/>
            <ac:spMk id="6" creationId="{1FD17626-F35D-E10A-7A55-1CF387E45073}"/>
          </ac:spMkLst>
        </pc:spChg>
      </pc:sldChg>
      <pc:sldMasterChg chg="setBg modSldLayout">
        <pc:chgData name="Francien" userId="cc7dcec4-d364-49fd-a6f4-4026f9c8e4b8" providerId="ADAL" clId="{070B3EC5-2D9A-44BB-A00F-5B67C9A49E92}" dt="2023-03-02T07:17:23.458" v="5"/>
        <pc:sldMasterMkLst>
          <pc:docMk/>
          <pc:sldMasterMk cId="4096608151" sldId="2147483648"/>
        </pc:sldMasterMkLst>
        <pc:sldLayoutChg chg="setBg">
          <pc:chgData name="Francien" userId="cc7dcec4-d364-49fd-a6f4-4026f9c8e4b8" providerId="ADAL" clId="{070B3EC5-2D9A-44BB-A00F-5B67C9A49E92}" dt="2023-03-02T07:17:23.458" v="5"/>
          <pc:sldLayoutMkLst>
            <pc:docMk/>
            <pc:sldMasterMk cId="4096608151" sldId="2147483648"/>
            <pc:sldLayoutMk cId="2448031537" sldId="2147483649"/>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41237247" sldId="2147483650"/>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128439263" sldId="2147483652"/>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87729007" sldId="2147483653"/>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883257583" sldId="2147483654"/>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752887594" sldId="2147483655"/>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049858268" sldId="2147483656"/>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4205181630" sldId="2147483657"/>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508504170" sldId="2147483658"/>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550558234" sldId="2147483659"/>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19087771" sldId="2147483660"/>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1934210732" sldId="2147483661"/>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4011211803" sldId="2147483662"/>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1241964374" sldId="2147483663"/>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871823013" sldId="2147483664"/>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430251044" sldId="2147483665"/>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108986109" sldId="2147483666"/>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978842520" sldId="2147483667"/>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311351916" sldId="2147483668"/>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466742527" sldId="2147483669"/>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87765425" sldId="2147483670"/>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740172264" sldId="2147483671"/>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95537471" sldId="2147483672"/>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713502561" sldId="2147483673"/>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774357867" sldId="2147483674"/>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4147996049" sldId="2147483675"/>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964963349" sldId="2147483676"/>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1458821093" sldId="2147483677"/>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449576492" sldId="2147483678"/>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260102947" sldId="2147483679"/>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3400727749" sldId="2147483680"/>
          </pc:sldLayoutMkLst>
        </pc:sldLayoutChg>
        <pc:sldLayoutChg chg="setBg">
          <pc:chgData name="Francien" userId="cc7dcec4-d364-49fd-a6f4-4026f9c8e4b8" providerId="ADAL" clId="{070B3EC5-2D9A-44BB-A00F-5B67C9A49E92}" dt="2023-03-02T07:17:23.458" v="5"/>
          <pc:sldLayoutMkLst>
            <pc:docMk/>
            <pc:sldMasterMk cId="4096608151" sldId="2147483648"/>
            <pc:sldLayoutMk cId="116605255" sldId="2147483681"/>
          </pc:sldLayoutMkLst>
        </pc:sldLayoutChg>
      </pc:sldMasterChg>
    </pc:docChg>
  </pc:docChgLst>
  <pc:docChgLst>
    <pc:chgData name="Francien van der Meulen" userId="cc7dcec4-d364-49fd-a6f4-4026f9c8e4b8" providerId="ADAL" clId="{D3580931-E0E9-477B-A9E2-A39A1FACEED5}"/>
    <pc:docChg chg="custSel modSld sldOrd">
      <pc:chgData name="Francien van der Meulen" userId="cc7dcec4-d364-49fd-a6f4-4026f9c8e4b8" providerId="ADAL" clId="{D3580931-E0E9-477B-A9E2-A39A1FACEED5}" dt="2023-03-15T08:27:41.030" v="211"/>
      <pc:docMkLst>
        <pc:docMk/>
      </pc:docMkLst>
      <pc:sldChg chg="modNotesTx">
        <pc:chgData name="Francien van der Meulen" userId="cc7dcec4-d364-49fd-a6f4-4026f9c8e4b8" providerId="ADAL" clId="{D3580931-E0E9-477B-A9E2-A39A1FACEED5}" dt="2023-03-15T08:26:48.974" v="207" actId="20577"/>
        <pc:sldMkLst>
          <pc:docMk/>
          <pc:sldMk cId="3742938885" sldId="735"/>
        </pc:sldMkLst>
      </pc:sldChg>
      <pc:sldChg chg="modNotesTx">
        <pc:chgData name="Francien van der Meulen" userId="cc7dcec4-d364-49fd-a6f4-4026f9c8e4b8" providerId="ADAL" clId="{D3580931-E0E9-477B-A9E2-A39A1FACEED5}" dt="2023-03-15T08:25:20.802" v="109" actId="313"/>
        <pc:sldMkLst>
          <pc:docMk/>
          <pc:sldMk cId="3675682322" sldId="754"/>
        </pc:sldMkLst>
      </pc:sldChg>
      <pc:sldChg chg="ord">
        <pc:chgData name="Francien van der Meulen" userId="cc7dcec4-d364-49fd-a6f4-4026f9c8e4b8" providerId="ADAL" clId="{D3580931-E0E9-477B-A9E2-A39A1FACEED5}" dt="2023-03-15T08:27:41.030" v="211"/>
        <pc:sldMkLst>
          <pc:docMk/>
          <pc:sldMk cId="2646350833" sldId="788"/>
        </pc:sldMkLst>
      </pc:sldChg>
    </pc:docChg>
  </pc:docChgLst>
  <pc:docChgLst>
    <pc:chgData name="Francien van der Meulen" userId="cc7dcec4-d364-49fd-a6f4-4026f9c8e4b8" providerId="ADAL" clId="{2A533E07-21A2-4629-A5AE-1E3E2AB25BCD}"/>
    <pc:docChg chg="undo custSel modSld sldOrd">
      <pc:chgData name="Francien van der Meulen" userId="cc7dcec4-d364-49fd-a6f4-4026f9c8e4b8" providerId="ADAL" clId="{2A533E07-21A2-4629-A5AE-1E3E2AB25BCD}" dt="2023-03-13T19:21:54.557" v="4922" actId="20577"/>
      <pc:docMkLst>
        <pc:docMk/>
      </pc:docMkLst>
      <pc:sldChg chg="modSp mod">
        <pc:chgData name="Francien van der Meulen" userId="cc7dcec4-d364-49fd-a6f4-4026f9c8e4b8" providerId="ADAL" clId="{2A533E07-21A2-4629-A5AE-1E3E2AB25BCD}" dt="2023-03-10T12:40:58.695" v="2508" actId="6549"/>
        <pc:sldMkLst>
          <pc:docMk/>
          <pc:sldMk cId="2304186332" sldId="266"/>
        </pc:sldMkLst>
        <pc:spChg chg="mod">
          <ac:chgData name="Francien van der Meulen" userId="cc7dcec4-d364-49fd-a6f4-4026f9c8e4b8" providerId="ADAL" clId="{2A533E07-21A2-4629-A5AE-1E3E2AB25BCD}" dt="2023-03-10T12:40:58.695" v="2508" actId="6549"/>
          <ac:spMkLst>
            <pc:docMk/>
            <pc:sldMk cId="2304186332" sldId="266"/>
            <ac:spMk id="5" creationId="{ABC0EE98-1B74-AC42-9AC3-CF55D18A14CC}"/>
          </ac:spMkLst>
        </pc:spChg>
      </pc:sldChg>
      <pc:sldChg chg="modSp mod modNotesTx">
        <pc:chgData name="Francien van der Meulen" userId="cc7dcec4-d364-49fd-a6f4-4026f9c8e4b8" providerId="ADAL" clId="{2A533E07-21A2-4629-A5AE-1E3E2AB25BCD}" dt="2023-03-12T17:59:43.416" v="4828" actId="255"/>
        <pc:sldMkLst>
          <pc:docMk/>
          <pc:sldMk cId="4083601243" sldId="274"/>
        </pc:sldMkLst>
        <pc:spChg chg="mod">
          <ac:chgData name="Francien van der Meulen" userId="cc7dcec4-d364-49fd-a6f4-4026f9c8e4b8" providerId="ADAL" clId="{2A533E07-21A2-4629-A5AE-1E3E2AB25BCD}" dt="2023-03-12T17:59:43.416" v="4828" actId="255"/>
          <ac:spMkLst>
            <pc:docMk/>
            <pc:sldMk cId="4083601243" sldId="274"/>
            <ac:spMk id="2" creationId="{F491ECC0-8CB0-9749-8F28-F53B10C804BB}"/>
          </ac:spMkLst>
        </pc:spChg>
      </pc:sldChg>
      <pc:sldChg chg="modSp mod modNotesTx">
        <pc:chgData name="Francien van der Meulen" userId="cc7dcec4-d364-49fd-a6f4-4026f9c8e4b8" providerId="ADAL" clId="{2A533E07-21A2-4629-A5AE-1E3E2AB25BCD}" dt="2023-03-13T19:21:54.557" v="4922" actId="20577"/>
        <pc:sldMkLst>
          <pc:docMk/>
          <pc:sldMk cId="3840505545" sldId="278"/>
        </pc:sldMkLst>
        <pc:spChg chg="mod">
          <ac:chgData name="Francien van der Meulen" userId="cc7dcec4-d364-49fd-a6f4-4026f9c8e4b8" providerId="ADAL" clId="{2A533E07-21A2-4629-A5AE-1E3E2AB25BCD}" dt="2023-03-12T17:52:18.760" v="4789" actId="255"/>
          <ac:spMkLst>
            <pc:docMk/>
            <pc:sldMk cId="3840505545" sldId="278"/>
            <ac:spMk id="2" creationId="{1614A070-DFB1-5345-9482-7E81E08D0813}"/>
          </ac:spMkLst>
        </pc:spChg>
        <pc:spChg chg="mod">
          <ac:chgData name="Francien van der Meulen" userId="cc7dcec4-d364-49fd-a6f4-4026f9c8e4b8" providerId="ADAL" clId="{2A533E07-21A2-4629-A5AE-1E3E2AB25BCD}" dt="2023-03-13T19:21:54.557" v="4922" actId="20577"/>
          <ac:spMkLst>
            <pc:docMk/>
            <pc:sldMk cId="3840505545" sldId="278"/>
            <ac:spMk id="3" creationId="{B9F35F56-7BCD-2D4B-8B7C-A8C6C65201C0}"/>
          </ac:spMkLst>
        </pc:spChg>
      </pc:sldChg>
      <pc:sldChg chg="modSp mod">
        <pc:chgData name="Francien van der Meulen" userId="cc7dcec4-d364-49fd-a6f4-4026f9c8e4b8" providerId="ADAL" clId="{2A533E07-21A2-4629-A5AE-1E3E2AB25BCD}" dt="2023-03-12T17:57:35.747" v="4818" actId="255"/>
        <pc:sldMkLst>
          <pc:docMk/>
          <pc:sldMk cId="158192542" sldId="725"/>
        </pc:sldMkLst>
        <pc:spChg chg="mod">
          <ac:chgData name="Francien van der Meulen" userId="cc7dcec4-d364-49fd-a6f4-4026f9c8e4b8" providerId="ADAL" clId="{2A533E07-21A2-4629-A5AE-1E3E2AB25BCD}" dt="2023-03-12T17:57:35.747" v="4818" actId="255"/>
          <ac:spMkLst>
            <pc:docMk/>
            <pc:sldMk cId="158192542" sldId="725"/>
            <ac:spMk id="2" creationId="{84ACF527-AE9A-1149-BD4E-4CD69DDC41CB}"/>
          </ac:spMkLst>
        </pc:spChg>
      </pc:sldChg>
      <pc:sldChg chg="modSp mod modNotesTx">
        <pc:chgData name="Francien van der Meulen" userId="cc7dcec4-d364-49fd-a6f4-4026f9c8e4b8" providerId="ADAL" clId="{2A533E07-21A2-4629-A5AE-1E3E2AB25BCD}" dt="2023-03-12T17:49:39.617" v="4777" actId="6549"/>
        <pc:sldMkLst>
          <pc:docMk/>
          <pc:sldMk cId="1660700935" sldId="726"/>
        </pc:sldMkLst>
        <pc:spChg chg="mod">
          <ac:chgData name="Francien van der Meulen" userId="cc7dcec4-d364-49fd-a6f4-4026f9c8e4b8" providerId="ADAL" clId="{2A533E07-21A2-4629-A5AE-1E3E2AB25BCD}" dt="2023-03-12T17:49:39.617" v="4777" actId="6549"/>
          <ac:spMkLst>
            <pc:docMk/>
            <pc:sldMk cId="1660700935" sldId="726"/>
            <ac:spMk id="4" creationId="{7302B34B-1313-0C6E-2EE0-5DCA49A05DE5}"/>
          </ac:spMkLst>
        </pc:spChg>
        <pc:spChg chg="mod">
          <ac:chgData name="Francien van der Meulen" userId="cc7dcec4-d364-49fd-a6f4-4026f9c8e4b8" providerId="ADAL" clId="{2A533E07-21A2-4629-A5AE-1E3E2AB25BCD}" dt="2023-03-12T17:48:28.444" v="4738" actId="255"/>
          <ac:spMkLst>
            <pc:docMk/>
            <pc:sldMk cId="1660700935" sldId="726"/>
            <ac:spMk id="5" creationId="{AB15A23E-C747-60BB-F8E5-650705C92CA2}"/>
          </ac:spMkLst>
        </pc:spChg>
        <pc:spChg chg="mod">
          <ac:chgData name="Francien van der Meulen" userId="cc7dcec4-d364-49fd-a6f4-4026f9c8e4b8" providerId="ADAL" clId="{2A533E07-21A2-4629-A5AE-1E3E2AB25BCD}" dt="2023-03-12T17:47:40.108" v="4733" actId="255"/>
          <ac:spMkLst>
            <pc:docMk/>
            <pc:sldMk cId="1660700935" sldId="726"/>
            <ac:spMk id="20" creationId="{C9F26219-69D7-0573-7DC9-5702BAC4A03B}"/>
          </ac:spMkLst>
        </pc:spChg>
        <pc:spChg chg="mod">
          <ac:chgData name="Francien van der Meulen" userId="cc7dcec4-d364-49fd-a6f4-4026f9c8e4b8" providerId="ADAL" clId="{2A533E07-21A2-4629-A5AE-1E3E2AB25BCD}" dt="2023-03-12T17:47:40.108" v="4733" actId="255"/>
          <ac:spMkLst>
            <pc:docMk/>
            <pc:sldMk cId="1660700935" sldId="726"/>
            <ac:spMk id="21" creationId="{F1A8B3CD-E903-A2A4-83E6-58DE8A6C6A34}"/>
          </ac:spMkLst>
        </pc:spChg>
      </pc:sldChg>
      <pc:sldChg chg="addSp modSp mod">
        <pc:chgData name="Francien van der Meulen" userId="cc7dcec4-d364-49fd-a6f4-4026f9c8e4b8" providerId="ADAL" clId="{2A533E07-21A2-4629-A5AE-1E3E2AB25BCD}" dt="2023-03-12T18:12:19.746" v="4915" actId="255"/>
        <pc:sldMkLst>
          <pc:docMk/>
          <pc:sldMk cId="766803289" sldId="730"/>
        </pc:sldMkLst>
        <pc:spChg chg="add mod">
          <ac:chgData name="Francien van der Meulen" userId="cc7dcec4-d364-49fd-a6f4-4026f9c8e4b8" providerId="ADAL" clId="{2A533E07-21A2-4629-A5AE-1E3E2AB25BCD}" dt="2023-03-12T18:11:43.319" v="4911" actId="255"/>
          <ac:spMkLst>
            <pc:docMk/>
            <pc:sldMk cId="766803289" sldId="730"/>
            <ac:spMk id="2" creationId="{540B80BF-4D7F-2864-6967-3243627BF47F}"/>
          </ac:spMkLst>
        </pc:spChg>
        <pc:spChg chg="add mod">
          <ac:chgData name="Francien van der Meulen" userId="cc7dcec4-d364-49fd-a6f4-4026f9c8e4b8" providerId="ADAL" clId="{2A533E07-21A2-4629-A5AE-1E3E2AB25BCD}" dt="2023-03-12T18:11:43.319" v="4911" actId="255"/>
          <ac:spMkLst>
            <pc:docMk/>
            <pc:sldMk cId="766803289" sldId="730"/>
            <ac:spMk id="6" creationId="{8791FAE9-93B4-A3D2-C370-4569E03AFC1F}"/>
          </ac:spMkLst>
        </pc:spChg>
        <pc:spChg chg="mod">
          <ac:chgData name="Francien van der Meulen" userId="cc7dcec4-d364-49fd-a6f4-4026f9c8e4b8" providerId="ADAL" clId="{2A533E07-21A2-4629-A5AE-1E3E2AB25BCD}" dt="2023-03-12T18:11:43.319" v="4911" actId="255"/>
          <ac:spMkLst>
            <pc:docMk/>
            <pc:sldMk cId="766803289" sldId="730"/>
            <ac:spMk id="8" creationId="{736C90D4-4A79-3191-D123-F0441BBFFEC4}"/>
          </ac:spMkLst>
        </pc:spChg>
        <pc:spChg chg="mod">
          <ac:chgData name="Francien van der Meulen" userId="cc7dcec4-d364-49fd-a6f4-4026f9c8e4b8" providerId="ADAL" clId="{2A533E07-21A2-4629-A5AE-1E3E2AB25BCD}" dt="2023-03-12T18:11:43.319" v="4911" actId="255"/>
          <ac:spMkLst>
            <pc:docMk/>
            <pc:sldMk cId="766803289" sldId="730"/>
            <ac:spMk id="9" creationId="{40BC0414-00E7-F9C3-1C51-EAFF14F9D9D0}"/>
          </ac:spMkLst>
        </pc:spChg>
        <pc:spChg chg="mod">
          <ac:chgData name="Francien van der Meulen" userId="cc7dcec4-d364-49fd-a6f4-4026f9c8e4b8" providerId="ADAL" clId="{2A533E07-21A2-4629-A5AE-1E3E2AB25BCD}" dt="2023-03-12T18:12:19.746" v="4915" actId="255"/>
          <ac:spMkLst>
            <pc:docMk/>
            <pc:sldMk cId="766803289" sldId="730"/>
            <ac:spMk id="14" creationId="{82F56C23-8956-05A4-0C85-13C760433B88}"/>
          </ac:spMkLst>
        </pc:spChg>
        <pc:spChg chg="mod">
          <ac:chgData name="Francien van der Meulen" userId="cc7dcec4-d364-49fd-a6f4-4026f9c8e4b8" providerId="ADAL" clId="{2A533E07-21A2-4629-A5AE-1E3E2AB25BCD}" dt="2023-03-12T18:12:19.746" v="4915" actId="255"/>
          <ac:spMkLst>
            <pc:docMk/>
            <pc:sldMk cId="766803289" sldId="730"/>
            <ac:spMk id="15" creationId="{150F3B43-23F4-B76B-DF25-2F20C8BE74EB}"/>
          </ac:spMkLst>
        </pc:spChg>
        <pc:spChg chg="mod ord">
          <ac:chgData name="Francien van der Meulen" userId="cc7dcec4-d364-49fd-a6f4-4026f9c8e4b8" providerId="ADAL" clId="{2A533E07-21A2-4629-A5AE-1E3E2AB25BCD}" dt="2023-03-12T18:12:19.746" v="4915" actId="255"/>
          <ac:spMkLst>
            <pc:docMk/>
            <pc:sldMk cId="766803289" sldId="730"/>
            <ac:spMk id="16" creationId="{0EFF4705-7B88-129C-FCDF-91C099FD541C}"/>
          </ac:spMkLst>
        </pc:spChg>
        <pc:spChg chg="mod ord">
          <ac:chgData name="Francien van der Meulen" userId="cc7dcec4-d364-49fd-a6f4-4026f9c8e4b8" providerId="ADAL" clId="{2A533E07-21A2-4629-A5AE-1E3E2AB25BCD}" dt="2023-03-12T18:12:19.746" v="4915" actId="255"/>
          <ac:spMkLst>
            <pc:docMk/>
            <pc:sldMk cId="766803289" sldId="730"/>
            <ac:spMk id="17" creationId="{8EF00CF3-6A7A-EAD9-722C-61B7FB7364C9}"/>
          </ac:spMkLst>
        </pc:spChg>
        <pc:spChg chg="mod">
          <ac:chgData name="Francien van der Meulen" userId="cc7dcec4-d364-49fd-a6f4-4026f9c8e4b8" providerId="ADAL" clId="{2A533E07-21A2-4629-A5AE-1E3E2AB25BCD}" dt="2023-03-12T18:12:19.746" v="4915" actId="255"/>
          <ac:spMkLst>
            <pc:docMk/>
            <pc:sldMk cId="766803289" sldId="730"/>
            <ac:spMk id="18" creationId="{72CE9F83-F003-557F-3E1F-A4E7826AF827}"/>
          </ac:spMkLst>
        </pc:spChg>
        <pc:spChg chg="mod">
          <ac:chgData name="Francien van der Meulen" userId="cc7dcec4-d364-49fd-a6f4-4026f9c8e4b8" providerId="ADAL" clId="{2A533E07-21A2-4629-A5AE-1E3E2AB25BCD}" dt="2023-03-12T18:11:43.319" v="4911" actId="255"/>
          <ac:spMkLst>
            <pc:docMk/>
            <pc:sldMk cId="766803289" sldId="730"/>
            <ac:spMk id="22" creationId="{2B7C5063-DA99-A97F-E8BF-312942E36BD3}"/>
          </ac:spMkLst>
        </pc:spChg>
        <pc:spChg chg="mod">
          <ac:chgData name="Francien van der Meulen" userId="cc7dcec4-d364-49fd-a6f4-4026f9c8e4b8" providerId="ADAL" clId="{2A533E07-21A2-4629-A5AE-1E3E2AB25BCD}" dt="2023-03-12T18:12:19.746" v="4915" actId="255"/>
          <ac:spMkLst>
            <pc:docMk/>
            <pc:sldMk cId="766803289" sldId="730"/>
            <ac:spMk id="24" creationId="{0ED1612C-17A7-4F29-FEBF-AA330076DC7D}"/>
          </ac:spMkLst>
        </pc:spChg>
        <pc:spChg chg="mod">
          <ac:chgData name="Francien van der Meulen" userId="cc7dcec4-d364-49fd-a6f4-4026f9c8e4b8" providerId="ADAL" clId="{2A533E07-21A2-4629-A5AE-1E3E2AB25BCD}" dt="2023-03-12T18:11:43.319" v="4911" actId="255"/>
          <ac:spMkLst>
            <pc:docMk/>
            <pc:sldMk cId="766803289" sldId="730"/>
            <ac:spMk id="36" creationId="{265CEEA8-29AF-F53E-AFB8-AAE514C1FC22}"/>
          </ac:spMkLst>
        </pc:spChg>
      </pc:sldChg>
      <pc:sldChg chg="modSp mod ord">
        <pc:chgData name="Francien van der Meulen" userId="cc7dcec4-d364-49fd-a6f4-4026f9c8e4b8" providerId="ADAL" clId="{2A533E07-21A2-4629-A5AE-1E3E2AB25BCD}" dt="2023-03-12T18:13:51.512" v="4918" actId="207"/>
        <pc:sldMkLst>
          <pc:docMk/>
          <pc:sldMk cId="3742938885" sldId="735"/>
        </pc:sldMkLst>
        <pc:spChg chg="mod">
          <ac:chgData name="Francien van der Meulen" userId="cc7dcec4-d364-49fd-a6f4-4026f9c8e4b8" providerId="ADAL" clId="{2A533E07-21A2-4629-A5AE-1E3E2AB25BCD}" dt="2023-03-12T18:13:51.512" v="4918" actId="207"/>
          <ac:spMkLst>
            <pc:docMk/>
            <pc:sldMk cId="3742938885" sldId="735"/>
            <ac:spMk id="7" creationId="{BB2EAF27-9BE3-7B2E-8504-1B667A3403D2}"/>
          </ac:spMkLst>
        </pc:spChg>
        <pc:spChg chg="mod">
          <ac:chgData name="Francien van der Meulen" userId="cc7dcec4-d364-49fd-a6f4-4026f9c8e4b8" providerId="ADAL" clId="{2A533E07-21A2-4629-A5AE-1E3E2AB25BCD}" dt="2023-03-12T18:13:33.017" v="4917" actId="207"/>
          <ac:spMkLst>
            <pc:docMk/>
            <pc:sldMk cId="3742938885" sldId="735"/>
            <ac:spMk id="8" creationId="{A68396F7-8238-7F1C-D371-FEB7AFBACB90}"/>
          </ac:spMkLst>
        </pc:spChg>
        <pc:spChg chg="mod">
          <ac:chgData name="Francien van der Meulen" userId="cc7dcec4-d364-49fd-a6f4-4026f9c8e4b8" providerId="ADAL" clId="{2A533E07-21A2-4629-A5AE-1E3E2AB25BCD}" dt="2023-03-12T17:57:13.816" v="4816" actId="255"/>
          <ac:spMkLst>
            <pc:docMk/>
            <pc:sldMk cId="3742938885" sldId="735"/>
            <ac:spMk id="11" creationId="{0D2F9EF2-5ACD-5C4B-0352-CF85DC7F58C9}"/>
          </ac:spMkLst>
        </pc:spChg>
        <pc:spChg chg="mod">
          <ac:chgData name="Francien van der Meulen" userId="cc7dcec4-d364-49fd-a6f4-4026f9c8e4b8" providerId="ADAL" clId="{2A533E07-21A2-4629-A5AE-1E3E2AB25BCD}" dt="2023-03-12T17:57:13.816" v="4816" actId="255"/>
          <ac:spMkLst>
            <pc:docMk/>
            <pc:sldMk cId="3742938885" sldId="735"/>
            <ac:spMk id="14" creationId="{42FC2DAC-102B-5681-7669-7A880835A619}"/>
          </ac:spMkLst>
        </pc:spChg>
      </pc:sldChg>
      <pc:sldChg chg="modSp modNotesTx">
        <pc:chgData name="Francien van der Meulen" userId="cc7dcec4-d364-49fd-a6f4-4026f9c8e4b8" providerId="ADAL" clId="{2A533E07-21A2-4629-A5AE-1E3E2AB25BCD}" dt="2023-03-12T17:50:46.293" v="4780" actId="255"/>
        <pc:sldMkLst>
          <pc:docMk/>
          <pc:sldMk cId="3987687017" sldId="738"/>
        </pc:sldMkLst>
        <pc:spChg chg="mod">
          <ac:chgData name="Francien van der Meulen" userId="cc7dcec4-d364-49fd-a6f4-4026f9c8e4b8" providerId="ADAL" clId="{2A533E07-21A2-4629-A5AE-1E3E2AB25BCD}" dt="2023-03-12T17:50:46.293" v="4780" actId="255"/>
          <ac:spMkLst>
            <pc:docMk/>
            <pc:sldMk cId="3987687017" sldId="738"/>
            <ac:spMk id="15" creationId="{C6CAFB8B-3160-63FD-1098-8AD94FDB566C}"/>
          </ac:spMkLst>
        </pc:spChg>
        <pc:spChg chg="mod">
          <ac:chgData name="Francien van der Meulen" userId="cc7dcec4-d364-49fd-a6f4-4026f9c8e4b8" providerId="ADAL" clId="{2A533E07-21A2-4629-A5AE-1E3E2AB25BCD}" dt="2023-03-12T17:50:02.866" v="4778" actId="20577"/>
          <ac:spMkLst>
            <pc:docMk/>
            <pc:sldMk cId="3987687017" sldId="738"/>
            <ac:spMk id="36" creationId="{265CEEA8-29AF-F53E-AFB8-AAE514C1FC22}"/>
          </ac:spMkLst>
        </pc:spChg>
      </pc:sldChg>
      <pc:sldChg chg="modNotesTx">
        <pc:chgData name="Francien van der Meulen" userId="cc7dcec4-d364-49fd-a6f4-4026f9c8e4b8" providerId="ADAL" clId="{2A533E07-21A2-4629-A5AE-1E3E2AB25BCD}" dt="2023-03-10T14:17:15.187" v="4575" actId="20577"/>
        <pc:sldMkLst>
          <pc:docMk/>
          <pc:sldMk cId="2347087241" sldId="739"/>
        </pc:sldMkLst>
      </pc:sldChg>
      <pc:sldChg chg="modSp mod modNotesTx">
        <pc:chgData name="Francien van der Meulen" userId="cc7dcec4-d364-49fd-a6f4-4026f9c8e4b8" providerId="ADAL" clId="{2A533E07-21A2-4629-A5AE-1E3E2AB25BCD}" dt="2023-03-12T17:53:23.489" v="4794" actId="255"/>
        <pc:sldMkLst>
          <pc:docMk/>
          <pc:sldMk cId="3609505251" sldId="740"/>
        </pc:sldMkLst>
        <pc:spChg chg="mod">
          <ac:chgData name="Francien van der Meulen" userId="cc7dcec4-d364-49fd-a6f4-4026f9c8e4b8" providerId="ADAL" clId="{2A533E07-21A2-4629-A5AE-1E3E2AB25BCD}" dt="2023-03-12T17:53:23.489" v="4794" actId="255"/>
          <ac:spMkLst>
            <pc:docMk/>
            <pc:sldMk cId="3609505251" sldId="740"/>
            <ac:spMk id="20" creationId="{C9F26219-69D7-0573-7DC9-5702BAC4A03B}"/>
          </ac:spMkLst>
        </pc:spChg>
        <pc:spChg chg="mod">
          <ac:chgData name="Francien van der Meulen" userId="cc7dcec4-d364-49fd-a6f4-4026f9c8e4b8" providerId="ADAL" clId="{2A533E07-21A2-4629-A5AE-1E3E2AB25BCD}" dt="2023-03-12T17:53:23.489" v="4794" actId="255"/>
          <ac:spMkLst>
            <pc:docMk/>
            <pc:sldMk cId="3609505251" sldId="740"/>
            <ac:spMk id="21" creationId="{F1A8B3CD-E903-A2A4-83E6-58DE8A6C6A34}"/>
          </ac:spMkLst>
        </pc:spChg>
      </pc:sldChg>
      <pc:sldChg chg="modSp mod modNotesTx">
        <pc:chgData name="Francien van der Meulen" userId="cc7dcec4-d364-49fd-a6f4-4026f9c8e4b8" providerId="ADAL" clId="{2A533E07-21A2-4629-A5AE-1E3E2AB25BCD}" dt="2023-03-12T17:54:34.184" v="4800" actId="255"/>
        <pc:sldMkLst>
          <pc:docMk/>
          <pc:sldMk cId="216130913" sldId="741"/>
        </pc:sldMkLst>
        <pc:spChg chg="mod">
          <ac:chgData name="Francien van der Meulen" userId="cc7dcec4-d364-49fd-a6f4-4026f9c8e4b8" providerId="ADAL" clId="{2A533E07-21A2-4629-A5AE-1E3E2AB25BCD}" dt="2023-03-12T17:54:34.184" v="4800" actId="255"/>
          <ac:spMkLst>
            <pc:docMk/>
            <pc:sldMk cId="216130913" sldId="741"/>
            <ac:spMk id="20" creationId="{C9F26219-69D7-0573-7DC9-5702BAC4A03B}"/>
          </ac:spMkLst>
        </pc:spChg>
        <pc:spChg chg="mod">
          <ac:chgData name="Francien van der Meulen" userId="cc7dcec4-d364-49fd-a6f4-4026f9c8e4b8" providerId="ADAL" clId="{2A533E07-21A2-4629-A5AE-1E3E2AB25BCD}" dt="2023-03-12T17:54:34.184" v="4800" actId="255"/>
          <ac:spMkLst>
            <pc:docMk/>
            <pc:sldMk cId="216130913" sldId="741"/>
            <ac:spMk id="21" creationId="{F1A8B3CD-E903-A2A4-83E6-58DE8A6C6A34}"/>
          </ac:spMkLst>
        </pc:spChg>
      </pc:sldChg>
      <pc:sldChg chg="modSp mod modNotesTx">
        <pc:chgData name="Francien van der Meulen" userId="cc7dcec4-d364-49fd-a6f4-4026f9c8e4b8" providerId="ADAL" clId="{2A533E07-21A2-4629-A5AE-1E3E2AB25BCD}" dt="2023-03-12T17:51:40.098" v="4784" actId="255"/>
        <pc:sldMkLst>
          <pc:docMk/>
          <pc:sldMk cId="1962365661" sldId="743"/>
        </pc:sldMkLst>
        <pc:spChg chg="mod">
          <ac:chgData name="Francien van der Meulen" userId="cc7dcec4-d364-49fd-a6f4-4026f9c8e4b8" providerId="ADAL" clId="{2A533E07-21A2-4629-A5AE-1E3E2AB25BCD}" dt="2023-03-12T17:51:18.556" v="4782" actId="255"/>
          <ac:spMkLst>
            <pc:docMk/>
            <pc:sldMk cId="1962365661" sldId="743"/>
            <ac:spMk id="10" creationId="{B88142D8-E6AF-576D-034F-A7ABD676DE3A}"/>
          </ac:spMkLst>
        </pc:spChg>
        <pc:spChg chg="mod">
          <ac:chgData name="Francien van der Meulen" userId="cc7dcec4-d364-49fd-a6f4-4026f9c8e4b8" providerId="ADAL" clId="{2A533E07-21A2-4629-A5AE-1E3E2AB25BCD}" dt="2023-03-12T17:51:18.556" v="4782" actId="255"/>
          <ac:spMkLst>
            <pc:docMk/>
            <pc:sldMk cId="1962365661" sldId="743"/>
            <ac:spMk id="13" creationId="{BF84B184-453D-4DB1-0378-031062B6AB5C}"/>
          </ac:spMkLst>
        </pc:spChg>
        <pc:spChg chg="mod">
          <ac:chgData name="Francien van der Meulen" userId="cc7dcec4-d364-49fd-a6f4-4026f9c8e4b8" providerId="ADAL" clId="{2A533E07-21A2-4629-A5AE-1E3E2AB25BCD}" dt="2023-03-12T17:51:18.556" v="4782" actId="255"/>
          <ac:spMkLst>
            <pc:docMk/>
            <pc:sldMk cId="1962365661" sldId="743"/>
            <ac:spMk id="14" creationId="{7CD8B67D-CFC2-9F68-85D6-BA145ACD14BB}"/>
          </ac:spMkLst>
        </pc:spChg>
        <pc:spChg chg="mod">
          <ac:chgData name="Francien van der Meulen" userId="cc7dcec4-d364-49fd-a6f4-4026f9c8e4b8" providerId="ADAL" clId="{2A533E07-21A2-4629-A5AE-1E3E2AB25BCD}" dt="2023-03-12T17:51:18.556" v="4782" actId="255"/>
          <ac:spMkLst>
            <pc:docMk/>
            <pc:sldMk cId="1962365661" sldId="743"/>
            <ac:spMk id="15" creationId="{210F6B75-D524-626B-E850-288A8103F69D}"/>
          </ac:spMkLst>
        </pc:spChg>
        <pc:spChg chg="mod">
          <ac:chgData name="Francien van der Meulen" userId="cc7dcec4-d364-49fd-a6f4-4026f9c8e4b8" providerId="ADAL" clId="{2A533E07-21A2-4629-A5AE-1E3E2AB25BCD}" dt="2023-03-12T17:51:40.098" v="4784" actId="255"/>
          <ac:spMkLst>
            <pc:docMk/>
            <pc:sldMk cId="1962365661" sldId="743"/>
            <ac:spMk id="16" creationId="{487B2A74-7407-258A-BD16-F4FD58D3308B}"/>
          </ac:spMkLst>
        </pc:spChg>
        <pc:spChg chg="mod">
          <ac:chgData name="Francien van der Meulen" userId="cc7dcec4-d364-49fd-a6f4-4026f9c8e4b8" providerId="ADAL" clId="{2A533E07-21A2-4629-A5AE-1E3E2AB25BCD}" dt="2023-03-12T17:51:40.098" v="4784" actId="255"/>
          <ac:spMkLst>
            <pc:docMk/>
            <pc:sldMk cId="1962365661" sldId="743"/>
            <ac:spMk id="17" creationId="{379C65DB-6F7E-5CBC-9CA1-329BE2956B47}"/>
          </ac:spMkLst>
        </pc:spChg>
        <pc:spChg chg="mod">
          <ac:chgData name="Francien van der Meulen" userId="cc7dcec4-d364-49fd-a6f4-4026f9c8e4b8" providerId="ADAL" clId="{2A533E07-21A2-4629-A5AE-1E3E2AB25BCD}" dt="2023-03-12T17:51:40.098" v="4784" actId="255"/>
          <ac:spMkLst>
            <pc:docMk/>
            <pc:sldMk cId="1962365661" sldId="743"/>
            <ac:spMk id="18" creationId="{56E6557D-FEB1-1E07-CF84-2DB870BD5F83}"/>
          </ac:spMkLst>
        </pc:spChg>
        <pc:spChg chg="mod">
          <ac:chgData name="Francien van der Meulen" userId="cc7dcec4-d364-49fd-a6f4-4026f9c8e4b8" providerId="ADAL" clId="{2A533E07-21A2-4629-A5AE-1E3E2AB25BCD}" dt="2023-03-12T17:51:40.098" v="4784" actId="255"/>
          <ac:spMkLst>
            <pc:docMk/>
            <pc:sldMk cId="1962365661" sldId="743"/>
            <ac:spMk id="19" creationId="{3C88053B-CC90-9261-09E1-BDEBD1E641B6}"/>
          </ac:spMkLst>
        </pc:spChg>
      </pc:sldChg>
      <pc:sldChg chg="modNotesTx">
        <pc:chgData name="Francien van der Meulen" userId="cc7dcec4-d364-49fd-a6f4-4026f9c8e4b8" providerId="ADAL" clId="{2A533E07-21A2-4629-A5AE-1E3E2AB25BCD}" dt="2023-03-10T12:47:52.342" v="3579" actId="20577"/>
        <pc:sldMkLst>
          <pc:docMk/>
          <pc:sldMk cId="3014824633" sldId="744"/>
        </pc:sldMkLst>
      </pc:sldChg>
      <pc:sldChg chg="modNotesTx">
        <pc:chgData name="Francien van der Meulen" userId="cc7dcec4-d364-49fd-a6f4-4026f9c8e4b8" providerId="ADAL" clId="{2A533E07-21A2-4629-A5AE-1E3E2AB25BCD}" dt="2023-03-10T12:48:19.429" v="3580" actId="20577"/>
        <pc:sldMkLst>
          <pc:docMk/>
          <pc:sldMk cId="2082995427" sldId="745"/>
        </pc:sldMkLst>
      </pc:sldChg>
      <pc:sldChg chg="modSp mod modAnim modNotesTx">
        <pc:chgData name="Francien van der Meulen" userId="cc7dcec4-d364-49fd-a6f4-4026f9c8e4b8" providerId="ADAL" clId="{2A533E07-21A2-4629-A5AE-1E3E2AB25BCD}" dt="2023-03-12T18:06:50.993" v="4897" actId="14100"/>
        <pc:sldMkLst>
          <pc:docMk/>
          <pc:sldMk cId="935049985" sldId="746"/>
        </pc:sldMkLst>
        <pc:spChg chg="mod">
          <ac:chgData name="Francien van der Meulen" userId="cc7dcec4-d364-49fd-a6f4-4026f9c8e4b8" providerId="ADAL" clId="{2A533E07-21A2-4629-A5AE-1E3E2AB25BCD}" dt="2023-03-12T18:06:50.993" v="4897" actId="14100"/>
          <ac:spMkLst>
            <pc:docMk/>
            <pc:sldMk cId="935049985" sldId="746"/>
            <ac:spMk id="8" creationId="{493D2DCF-ACA0-7CE7-B921-410B26D29C15}"/>
          </ac:spMkLst>
        </pc:spChg>
      </pc:sldChg>
      <pc:sldChg chg="addSp delSp modSp mod modAnim modNotesTx">
        <pc:chgData name="Francien van der Meulen" userId="cc7dcec4-d364-49fd-a6f4-4026f9c8e4b8" providerId="ADAL" clId="{2A533E07-21A2-4629-A5AE-1E3E2AB25BCD}" dt="2023-03-12T18:07:25.788" v="4900" actId="255"/>
        <pc:sldMkLst>
          <pc:docMk/>
          <pc:sldMk cId="170230859" sldId="748"/>
        </pc:sldMkLst>
        <pc:spChg chg="mod">
          <ac:chgData name="Francien van der Meulen" userId="cc7dcec4-d364-49fd-a6f4-4026f9c8e4b8" providerId="ADAL" clId="{2A533E07-21A2-4629-A5AE-1E3E2AB25BCD}" dt="2023-03-10T13:50:32.343" v="4276" actId="1076"/>
          <ac:spMkLst>
            <pc:docMk/>
            <pc:sldMk cId="170230859" sldId="748"/>
            <ac:spMk id="5" creationId="{FBA4A8C3-CE21-09A6-4F6F-D7A818DB5DB8}"/>
          </ac:spMkLst>
        </pc:spChg>
        <pc:spChg chg="mod">
          <ac:chgData name="Francien van der Meulen" userId="cc7dcec4-d364-49fd-a6f4-4026f9c8e4b8" providerId="ADAL" clId="{2A533E07-21A2-4629-A5AE-1E3E2AB25BCD}" dt="2023-03-12T18:07:25.788" v="4900" actId="255"/>
          <ac:spMkLst>
            <pc:docMk/>
            <pc:sldMk cId="170230859" sldId="748"/>
            <ac:spMk id="7" creationId="{FB0EE0BA-1834-FD53-E8BF-8A21A9DC63EA}"/>
          </ac:spMkLst>
        </pc:spChg>
        <pc:spChg chg="del">
          <ac:chgData name="Francien van der Meulen" userId="cc7dcec4-d364-49fd-a6f4-4026f9c8e4b8" providerId="ADAL" clId="{2A533E07-21A2-4629-A5AE-1E3E2AB25BCD}" dt="2023-03-10T13:50:37.907" v="4277" actId="478"/>
          <ac:spMkLst>
            <pc:docMk/>
            <pc:sldMk cId="170230859" sldId="748"/>
            <ac:spMk id="8" creationId="{0B1395CA-3C1C-D866-4550-27ECA349289D}"/>
          </ac:spMkLst>
        </pc:spChg>
        <pc:spChg chg="add mod">
          <ac:chgData name="Francien van der Meulen" userId="cc7dcec4-d364-49fd-a6f4-4026f9c8e4b8" providerId="ADAL" clId="{2A533E07-21A2-4629-A5AE-1E3E2AB25BCD}" dt="2023-03-10T13:51:43.165" v="4322" actId="1076"/>
          <ac:spMkLst>
            <pc:docMk/>
            <pc:sldMk cId="170230859" sldId="748"/>
            <ac:spMk id="9" creationId="{A446BFFE-920E-C4AB-76DF-764DAACD5D15}"/>
          </ac:spMkLst>
        </pc:spChg>
        <pc:picChg chg="add del mod">
          <ac:chgData name="Francien van der Meulen" userId="cc7dcec4-d364-49fd-a6f4-4026f9c8e4b8" providerId="ADAL" clId="{2A533E07-21A2-4629-A5AE-1E3E2AB25BCD}" dt="2023-03-10T13:50:05.791" v="4270"/>
          <ac:picMkLst>
            <pc:docMk/>
            <pc:sldMk cId="170230859" sldId="748"/>
            <ac:picMk id="4" creationId="{96AB8730-F59B-D367-8FC1-3E62259B735B}"/>
          </ac:picMkLst>
        </pc:picChg>
        <pc:picChg chg="mod">
          <ac:chgData name="Francien van der Meulen" userId="cc7dcec4-d364-49fd-a6f4-4026f9c8e4b8" providerId="ADAL" clId="{2A533E07-21A2-4629-A5AE-1E3E2AB25BCD}" dt="2023-03-10T13:51:39.487" v="4321" actId="1076"/>
          <ac:picMkLst>
            <pc:docMk/>
            <pc:sldMk cId="170230859" sldId="748"/>
            <ac:picMk id="6" creationId="{E79C4D09-0279-33BD-259D-5A867D2CA3EF}"/>
          </ac:picMkLst>
        </pc:picChg>
      </pc:sldChg>
      <pc:sldChg chg="modSp mod modAnim modNotesTx">
        <pc:chgData name="Francien van der Meulen" userId="cc7dcec4-d364-49fd-a6f4-4026f9c8e4b8" providerId="ADAL" clId="{2A533E07-21A2-4629-A5AE-1E3E2AB25BCD}" dt="2023-03-12T18:07:45.658" v="4903" actId="255"/>
        <pc:sldMkLst>
          <pc:docMk/>
          <pc:sldMk cId="2820917354" sldId="749"/>
        </pc:sldMkLst>
        <pc:spChg chg="mod">
          <ac:chgData name="Francien van der Meulen" userId="cc7dcec4-d364-49fd-a6f4-4026f9c8e4b8" providerId="ADAL" clId="{2A533E07-21A2-4629-A5AE-1E3E2AB25BCD}" dt="2023-03-10T13:52:58.949" v="4327" actId="1076"/>
          <ac:spMkLst>
            <pc:docMk/>
            <pc:sldMk cId="2820917354" sldId="749"/>
            <ac:spMk id="5" creationId="{FBA4A8C3-CE21-09A6-4F6F-D7A818DB5DB8}"/>
          </ac:spMkLst>
        </pc:spChg>
        <pc:spChg chg="mod">
          <ac:chgData name="Francien van der Meulen" userId="cc7dcec4-d364-49fd-a6f4-4026f9c8e4b8" providerId="ADAL" clId="{2A533E07-21A2-4629-A5AE-1E3E2AB25BCD}" dt="2023-03-12T18:07:45.658" v="4903" actId="255"/>
          <ac:spMkLst>
            <pc:docMk/>
            <pc:sldMk cId="2820917354" sldId="749"/>
            <ac:spMk id="10" creationId="{805F43BB-256B-E659-2294-B75E0B80EBA7}"/>
          </ac:spMkLst>
        </pc:spChg>
      </pc:sldChg>
      <pc:sldChg chg="addSp modSp mod modAnim modNotesTx">
        <pc:chgData name="Francien van der Meulen" userId="cc7dcec4-d364-49fd-a6f4-4026f9c8e4b8" providerId="ADAL" clId="{2A533E07-21A2-4629-A5AE-1E3E2AB25BCD}" dt="2023-03-12T18:07:59.251" v="4904" actId="255"/>
        <pc:sldMkLst>
          <pc:docMk/>
          <pc:sldMk cId="4017804809" sldId="750"/>
        </pc:sldMkLst>
        <pc:spChg chg="mod">
          <ac:chgData name="Francien van der Meulen" userId="cc7dcec4-d364-49fd-a6f4-4026f9c8e4b8" providerId="ADAL" clId="{2A533E07-21A2-4629-A5AE-1E3E2AB25BCD}" dt="2023-03-12T18:07:59.251" v="4904" actId="255"/>
          <ac:spMkLst>
            <pc:docMk/>
            <pc:sldMk cId="4017804809" sldId="750"/>
            <ac:spMk id="4" creationId="{26914043-4769-3E6F-BD60-C3259889101A}"/>
          </ac:spMkLst>
        </pc:spChg>
        <pc:spChg chg="add mod">
          <ac:chgData name="Francien van der Meulen" userId="cc7dcec4-d364-49fd-a6f4-4026f9c8e4b8" providerId="ADAL" clId="{2A533E07-21A2-4629-A5AE-1E3E2AB25BCD}" dt="2023-03-10T13:54:04.265" v="4334" actId="1076"/>
          <ac:spMkLst>
            <pc:docMk/>
            <pc:sldMk cId="4017804809" sldId="750"/>
            <ac:spMk id="5" creationId="{0D9BF033-9EB5-A262-1D2F-8064782077FB}"/>
          </ac:spMkLst>
        </pc:spChg>
        <pc:spChg chg="mod">
          <ac:chgData name="Francien van der Meulen" userId="cc7dcec4-d364-49fd-a6f4-4026f9c8e4b8" providerId="ADAL" clId="{2A533E07-21A2-4629-A5AE-1E3E2AB25BCD}" dt="2023-03-10T13:54:12.535" v="4336" actId="1076"/>
          <ac:spMkLst>
            <pc:docMk/>
            <pc:sldMk cId="4017804809" sldId="750"/>
            <ac:spMk id="8" creationId="{A5F7F403-483B-27A3-E8D8-B46E4F03B289}"/>
          </ac:spMkLst>
        </pc:spChg>
        <pc:picChg chg="mod">
          <ac:chgData name="Francien van der Meulen" userId="cc7dcec4-d364-49fd-a6f4-4026f9c8e4b8" providerId="ADAL" clId="{2A533E07-21A2-4629-A5AE-1E3E2AB25BCD}" dt="2023-03-10T13:54:09.067" v="4335" actId="1076"/>
          <ac:picMkLst>
            <pc:docMk/>
            <pc:sldMk cId="4017804809" sldId="750"/>
            <ac:picMk id="7" creationId="{3A34C599-CB6D-BF19-1A21-86D9F4BCE178}"/>
          </ac:picMkLst>
        </pc:picChg>
      </pc:sldChg>
      <pc:sldChg chg="modSp mod modAnim modNotesTx">
        <pc:chgData name="Francien van der Meulen" userId="cc7dcec4-d364-49fd-a6f4-4026f9c8e4b8" providerId="ADAL" clId="{2A533E07-21A2-4629-A5AE-1E3E2AB25BCD}" dt="2023-03-10T14:32:12.668" v="4720" actId="20577"/>
        <pc:sldMkLst>
          <pc:docMk/>
          <pc:sldMk cId="1968511887" sldId="751"/>
        </pc:sldMkLst>
        <pc:spChg chg="mod">
          <ac:chgData name="Francien van der Meulen" userId="cc7dcec4-d364-49fd-a6f4-4026f9c8e4b8" providerId="ADAL" clId="{2A533E07-21A2-4629-A5AE-1E3E2AB25BCD}" dt="2023-03-10T13:56:45.946" v="4349" actId="208"/>
          <ac:spMkLst>
            <pc:docMk/>
            <pc:sldMk cId="1968511887" sldId="751"/>
            <ac:spMk id="5" creationId="{4EC9E489-F838-D5D6-B8D4-179B1ED4B9CD}"/>
          </ac:spMkLst>
        </pc:spChg>
      </pc:sldChg>
      <pc:sldChg chg="modSp mod modNotesTx">
        <pc:chgData name="Francien van der Meulen" userId="cc7dcec4-d364-49fd-a6f4-4026f9c8e4b8" providerId="ADAL" clId="{2A533E07-21A2-4629-A5AE-1E3E2AB25BCD}" dt="2023-03-12T17:55:52.784" v="4808" actId="113"/>
        <pc:sldMkLst>
          <pc:docMk/>
          <pc:sldMk cId="3675682322" sldId="754"/>
        </pc:sldMkLst>
        <pc:spChg chg="mod">
          <ac:chgData name="Francien van der Meulen" userId="cc7dcec4-d364-49fd-a6f4-4026f9c8e4b8" providerId="ADAL" clId="{2A533E07-21A2-4629-A5AE-1E3E2AB25BCD}" dt="2023-03-10T12:28:03.012" v="1154" actId="20577"/>
          <ac:spMkLst>
            <pc:docMk/>
            <pc:sldMk cId="3675682322" sldId="754"/>
            <ac:spMk id="2" creationId="{51D268D4-CF81-45AE-830D-74D70BC7E010}"/>
          </ac:spMkLst>
        </pc:spChg>
        <pc:spChg chg="mod">
          <ac:chgData name="Francien van der Meulen" userId="cc7dcec4-d364-49fd-a6f4-4026f9c8e4b8" providerId="ADAL" clId="{2A533E07-21A2-4629-A5AE-1E3E2AB25BCD}" dt="2023-03-12T17:52:48.729" v="4791" actId="255"/>
          <ac:spMkLst>
            <pc:docMk/>
            <pc:sldMk cId="3675682322" sldId="754"/>
            <ac:spMk id="4" creationId="{5CA80C8D-57FF-3A26-58BA-1AA9F018A991}"/>
          </ac:spMkLst>
        </pc:spChg>
        <pc:spChg chg="mod">
          <ac:chgData name="Francien van der Meulen" userId="cc7dcec4-d364-49fd-a6f4-4026f9c8e4b8" providerId="ADAL" clId="{2A533E07-21A2-4629-A5AE-1E3E2AB25BCD}" dt="2023-03-12T17:52:55.968" v="4792" actId="6549"/>
          <ac:spMkLst>
            <pc:docMk/>
            <pc:sldMk cId="3675682322" sldId="754"/>
            <ac:spMk id="7" creationId="{F4B59725-6AF4-E2FA-93B2-3295E5B020A4}"/>
          </ac:spMkLst>
        </pc:spChg>
        <pc:spChg chg="mod">
          <ac:chgData name="Francien van der Meulen" userId="cc7dcec4-d364-49fd-a6f4-4026f9c8e4b8" providerId="ADAL" clId="{2A533E07-21A2-4629-A5AE-1E3E2AB25BCD}" dt="2023-03-12T17:55:52.784" v="4808" actId="113"/>
          <ac:spMkLst>
            <pc:docMk/>
            <pc:sldMk cId="3675682322" sldId="754"/>
            <ac:spMk id="8" creationId="{9FF63E78-F506-F739-AA2D-44F0E238D721}"/>
          </ac:spMkLst>
        </pc:spChg>
      </pc:sldChg>
      <pc:sldChg chg="modSp mod modNotesTx">
        <pc:chgData name="Francien van der Meulen" userId="cc7dcec4-d364-49fd-a6f4-4026f9c8e4b8" providerId="ADAL" clId="{2A533E07-21A2-4629-A5AE-1E3E2AB25BCD}" dt="2023-03-12T17:55:37.342" v="4806" actId="113"/>
        <pc:sldMkLst>
          <pc:docMk/>
          <pc:sldMk cId="3852725616" sldId="755"/>
        </pc:sldMkLst>
        <pc:spChg chg="mod">
          <ac:chgData name="Francien van der Meulen" userId="cc7dcec4-d364-49fd-a6f4-4026f9c8e4b8" providerId="ADAL" clId="{2A533E07-21A2-4629-A5AE-1E3E2AB25BCD}" dt="2023-03-10T12:27:56.613" v="1151" actId="20577"/>
          <ac:spMkLst>
            <pc:docMk/>
            <pc:sldMk cId="3852725616" sldId="755"/>
            <ac:spMk id="2" creationId="{51D268D4-CF81-45AE-830D-74D70BC7E010}"/>
          </ac:spMkLst>
        </pc:spChg>
        <pc:spChg chg="mod">
          <ac:chgData name="Francien van der Meulen" userId="cc7dcec4-d364-49fd-a6f4-4026f9c8e4b8" providerId="ADAL" clId="{2A533E07-21A2-4629-A5AE-1E3E2AB25BCD}" dt="2023-03-12T17:53:51.489" v="4796" actId="255"/>
          <ac:spMkLst>
            <pc:docMk/>
            <pc:sldMk cId="3852725616" sldId="755"/>
            <ac:spMk id="4" creationId="{5CA80C8D-57FF-3A26-58BA-1AA9F018A991}"/>
          </ac:spMkLst>
        </pc:spChg>
        <pc:spChg chg="mod">
          <ac:chgData name="Francien van der Meulen" userId="cc7dcec4-d364-49fd-a6f4-4026f9c8e4b8" providerId="ADAL" clId="{2A533E07-21A2-4629-A5AE-1E3E2AB25BCD}" dt="2023-03-12T17:55:37.342" v="4806" actId="113"/>
          <ac:spMkLst>
            <pc:docMk/>
            <pc:sldMk cId="3852725616" sldId="755"/>
            <ac:spMk id="6" creationId="{EA50D618-8A90-8F43-A7B1-A2D322E718DF}"/>
          </ac:spMkLst>
        </pc:spChg>
        <pc:spChg chg="mod">
          <ac:chgData name="Francien van der Meulen" userId="cc7dcec4-d364-49fd-a6f4-4026f9c8e4b8" providerId="ADAL" clId="{2A533E07-21A2-4629-A5AE-1E3E2AB25BCD}" dt="2023-03-12T17:53:51.489" v="4796" actId="255"/>
          <ac:spMkLst>
            <pc:docMk/>
            <pc:sldMk cId="3852725616" sldId="755"/>
            <ac:spMk id="7" creationId="{F4B59725-6AF4-E2FA-93B2-3295E5B020A4}"/>
          </ac:spMkLst>
        </pc:spChg>
        <pc:spChg chg="mod">
          <ac:chgData name="Francien van der Meulen" userId="cc7dcec4-d364-49fd-a6f4-4026f9c8e4b8" providerId="ADAL" clId="{2A533E07-21A2-4629-A5AE-1E3E2AB25BCD}" dt="2023-03-12T17:53:51.489" v="4796" actId="255"/>
          <ac:spMkLst>
            <pc:docMk/>
            <pc:sldMk cId="3852725616" sldId="755"/>
            <ac:spMk id="10" creationId="{87F3A44D-D94C-91AD-81B4-F79570D8FBCB}"/>
          </ac:spMkLst>
        </pc:spChg>
      </pc:sldChg>
      <pc:sldChg chg="modSp mod modNotesTx">
        <pc:chgData name="Francien van der Meulen" userId="cc7dcec4-d364-49fd-a6f4-4026f9c8e4b8" providerId="ADAL" clId="{2A533E07-21A2-4629-A5AE-1E3E2AB25BCD}" dt="2023-03-12T17:55:27.770" v="4805" actId="113"/>
        <pc:sldMkLst>
          <pc:docMk/>
          <pc:sldMk cId="710545580" sldId="756"/>
        </pc:sldMkLst>
        <pc:spChg chg="mod">
          <ac:chgData name="Francien van der Meulen" userId="cc7dcec4-d364-49fd-a6f4-4026f9c8e4b8" providerId="ADAL" clId="{2A533E07-21A2-4629-A5AE-1E3E2AB25BCD}" dt="2023-03-10T12:29:17.467" v="1229" actId="14100"/>
          <ac:spMkLst>
            <pc:docMk/>
            <pc:sldMk cId="710545580" sldId="756"/>
            <ac:spMk id="2" creationId="{51D268D4-CF81-45AE-830D-74D70BC7E010}"/>
          </ac:spMkLst>
        </pc:spChg>
        <pc:spChg chg="mod">
          <ac:chgData name="Francien van der Meulen" userId="cc7dcec4-d364-49fd-a6f4-4026f9c8e4b8" providerId="ADAL" clId="{2A533E07-21A2-4629-A5AE-1E3E2AB25BCD}" dt="2023-03-12T17:55:19.841" v="4804" actId="255"/>
          <ac:spMkLst>
            <pc:docMk/>
            <pc:sldMk cId="710545580" sldId="756"/>
            <ac:spMk id="4" creationId="{5CA80C8D-57FF-3A26-58BA-1AA9F018A991}"/>
          </ac:spMkLst>
        </pc:spChg>
        <pc:spChg chg="mod">
          <ac:chgData name="Francien van der Meulen" userId="cc7dcec4-d364-49fd-a6f4-4026f9c8e4b8" providerId="ADAL" clId="{2A533E07-21A2-4629-A5AE-1E3E2AB25BCD}" dt="2023-03-12T17:55:27.770" v="4805" actId="113"/>
          <ac:spMkLst>
            <pc:docMk/>
            <pc:sldMk cId="710545580" sldId="756"/>
            <ac:spMk id="6" creationId="{EA50D618-8A90-8F43-A7B1-A2D322E718DF}"/>
          </ac:spMkLst>
        </pc:spChg>
        <pc:spChg chg="mod">
          <ac:chgData name="Francien van der Meulen" userId="cc7dcec4-d364-49fd-a6f4-4026f9c8e4b8" providerId="ADAL" clId="{2A533E07-21A2-4629-A5AE-1E3E2AB25BCD}" dt="2023-03-12T17:55:19.841" v="4804" actId="255"/>
          <ac:spMkLst>
            <pc:docMk/>
            <pc:sldMk cId="710545580" sldId="756"/>
            <ac:spMk id="7" creationId="{F4B59725-6AF4-E2FA-93B2-3295E5B020A4}"/>
          </ac:spMkLst>
        </pc:spChg>
        <pc:spChg chg="mod">
          <ac:chgData name="Francien van der Meulen" userId="cc7dcec4-d364-49fd-a6f4-4026f9c8e4b8" providerId="ADAL" clId="{2A533E07-21A2-4629-A5AE-1E3E2AB25BCD}" dt="2023-03-12T17:55:19.841" v="4804" actId="255"/>
          <ac:spMkLst>
            <pc:docMk/>
            <pc:sldMk cId="710545580" sldId="756"/>
            <ac:spMk id="10" creationId="{87F3A44D-D94C-91AD-81B4-F79570D8FBCB}"/>
          </ac:spMkLst>
        </pc:spChg>
      </pc:sldChg>
      <pc:sldChg chg="modNotesTx">
        <pc:chgData name="Francien van der Meulen" userId="cc7dcec4-d364-49fd-a6f4-4026f9c8e4b8" providerId="ADAL" clId="{2A533E07-21A2-4629-A5AE-1E3E2AB25BCD}" dt="2023-03-10T12:40:37.740" v="2483" actId="20577"/>
        <pc:sldMkLst>
          <pc:docMk/>
          <pc:sldMk cId="3449168890" sldId="757"/>
        </pc:sldMkLst>
      </pc:sldChg>
      <pc:sldChg chg="modNotesTx">
        <pc:chgData name="Francien van der Meulen" userId="cc7dcec4-d364-49fd-a6f4-4026f9c8e4b8" providerId="ADAL" clId="{2A533E07-21A2-4629-A5AE-1E3E2AB25BCD}" dt="2023-03-10T14:30:03.672" v="4719"/>
        <pc:sldMkLst>
          <pc:docMk/>
          <pc:sldMk cId="228928590" sldId="758"/>
        </pc:sldMkLst>
      </pc:sldChg>
      <pc:sldChg chg="addSp modSp mod modAnim modNotesTx">
        <pc:chgData name="Francien van der Meulen" userId="cc7dcec4-d364-49fd-a6f4-4026f9c8e4b8" providerId="ADAL" clId="{2A533E07-21A2-4629-A5AE-1E3E2AB25BCD}" dt="2023-03-10T13:56:15.700" v="4347"/>
        <pc:sldMkLst>
          <pc:docMk/>
          <pc:sldMk cId="2272147123" sldId="759"/>
        </pc:sldMkLst>
        <pc:spChg chg="add mod">
          <ac:chgData name="Francien van der Meulen" userId="cc7dcec4-d364-49fd-a6f4-4026f9c8e4b8" providerId="ADAL" clId="{2A533E07-21A2-4629-A5AE-1E3E2AB25BCD}" dt="2023-03-10T13:56:02.023" v="4346" actId="1076"/>
          <ac:spMkLst>
            <pc:docMk/>
            <pc:sldMk cId="2272147123" sldId="759"/>
            <ac:spMk id="4" creationId="{FECE60CE-35AF-8CD3-4611-A914A958022D}"/>
          </ac:spMkLst>
        </pc:spChg>
        <pc:spChg chg="mod">
          <ac:chgData name="Francien van der Meulen" userId="cc7dcec4-d364-49fd-a6f4-4026f9c8e4b8" providerId="ADAL" clId="{2A533E07-21A2-4629-A5AE-1E3E2AB25BCD}" dt="2023-03-10T12:59:12.060" v="3920" actId="1076"/>
          <ac:spMkLst>
            <pc:docMk/>
            <pc:sldMk cId="2272147123" sldId="759"/>
            <ac:spMk id="6" creationId="{154AE72F-5B6E-5C4E-0C0F-1D1E4364C8E0}"/>
          </ac:spMkLst>
        </pc:spChg>
        <pc:picChg chg="mod">
          <ac:chgData name="Francien van der Meulen" userId="cc7dcec4-d364-49fd-a6f4-4026f9c8e4b8" providerId="ADAL" clId="{2A533E07-21A2-4629-A5AE-1E3E2AB25BCD}" dt="2023-03-10T13:55:58.891" v="4345" actId="1076"/>
          <ac:picMkLst>
            <pc:docMk/>
            <pc:sldMk cId="2272147123" sldId="759"/>
            <ac:picMk id="5" creationId="{C38C6765-F0A7-D448-8AB9-6550DDAB4C56}"/>
          </ac:picMkLst>
        </pc:picChg>
      </pc:sldChg>
      <pc:sldChg chg="modSp mod modAnim modNotesTx">
        <pc:chgData name="Francien van der Meulen" userId="cc7dcec4-d364-49fd-a6f4-4026f9c8e4b8" providerId="ADAL" clId="{2A533E07-21A2-4629-A5AE-1E3E2AB25BCD}" dt="2023-03-12T18:08:30.544" v="4905" actId="255"/>
        <pc:sldMkLst>
          <pc:docMk/>
          <pc:sldMk cId="3641233402" sldId="760"/>
        </pc:sldMkLst>
        <pc:spChg chg="mod">
          <ac:chgData name="Francien van der Meulen" userId="cc7dcec4-d364-49fd-a6f4-4026f9c8e4b8" providerId="ADAL" clId="{2A533E07-21A2-4629-A5AE-1E3E2AB25BCD}" dt="2023-03-12T18:08:30.544" v="4905" actId="255"/>
          <ac:spMkLst>
            <pc:docMk/>
            <pc:sldMk cId="3641233402" sldId="760"/>
            <ac:spMk id="2" creationId="{CA7F8E2C-9DCB-1027-9809-63234A4AC036}"/>
          </ac:spMkLst>
        </pc:spChg>
      </pc:sldChg>
      <pc:sldChg chg="modNotesTx">
        <pc:chgData name="Francien van der Meulen" userId="cc7dcec4-d364-49fd-a6f4-4026f9c8e4b8" providerId="ADAL" clId="{2A533E07-21A2-4629-A5AE-1E3E2AB25BCD}" dt="2023-03-10T14:24:18.458" v="4679" actId="20577"/>
        <pc:sldMkLst>
          <pc:docMk/>
          <pc:sldMk cId="2103928673" sldId="763"/>
        </pc:sldMkLst>
      </pc:sldChg>
      <pc:sldChg chg="modSp mod">
        <pc:chgData name="Francien van der Meulen" userId="cc7dcec4-d364-49fd-a6f4-4026f9c8e4b8" providerId="ADAL" clId="{2A533E07-21A2-4629-A5AE-1E3E2AB25BCD}" dt="2023-03-12T17:56:38.189" v="4812" actId="255"/>
        <pc:sldMkLst>
          <pc:docMk/>
          <pc:sldMk cId="3149169884" sldId="766"/>
        </pc:sldMkLst>
        <pc:spChg chg="mod">
          <ac:chgData name="Francien van der Meulen" userId="cc7dcec4-d364-49fd-a6f4-4026f9c8e4b8" providerId="ADAL" clId="{2A533E07-21A2-4629-A5AE-1E3E2AB25BCD}" dt="2023-03-12T17:56:21.360" v="4810" actId="255"/>
          <ac:spMkLst>
            <pc:docMk/>
            <pc:sldMk cId="3149169884" sldId="766"/>
            <ac:spMk id="4" creationId="{536B2D90-7FC1-2F41-F368-0F60054B6E6A}"/>
          </ac:spMkLst>
        </pc:spChg>
        <pc:spChg chg="mod">
          <ac:chgData name="Francien van der Meulen" userId="cc7dcec4-d364-49fd-a6f4-4026f9c8e4b8" providerId="ADAL" clId="{2A533E07-21A2-4629-A5AE-1E3E2AB25BCD}" dt="2023-03-12T17:56:21.360" v="4810" actId="255"/>
          <ac:spMkLst>
            <pc:docMk/>
            <pc:sldMk cId="3149169884" sldId="766"/>
            <ac:spMk id="5" creationId="{F2256AF0-16D3-FA27-20C0-D332DF7FFA07}"/>
          </ac:spMkLst>
        </pc:spChg>
        <pc:spChg chg="mod">
          <ac:chgData name="Francien van der Meulen" userId="cc7dcec4-d364-49fd-a6f4-4026f9c8e4b8" providerId="ADAL" clId="{2A533E07-21A2-4629-A5AE-1E3E2AB25BCD}" dt="2023-03-12T17:56:21.360" v="4810" actId="255"/>
          <ac:spMkLst>
            <pc:docMk/>
            <pc:sldMk cId="3149169884" sldId="766"/>
            <ac:spMk id="6" creationId="{21482085-C14E-DD06-7E12-60FA74889E81}"/>
          </ac:spMkLst>
        </pc:spChg>
        <pc:spChg chg="mod">
          <ac:chgData name="Francien van der Meulen" userId="cc7dcec4-d364-49fd-a6f4-4026f9c8e4b8" providerId="ADAL" clId="{2A533E07-21A2-4629-A5AE-1E3E2AB25BCD}" dt="2023-03-12T17:56:21.360" v="4810" actId="255"/>
          <ac:spMkLst>
            <pc:docMk/>
            <pc:sldMk cId="3149169884" sldId="766"/>
            <ac:spMk id="8" creationId="{736C90D4-4A79-3191-D123-F0441BBFFEC4}"/>
          </ac:spMkLst>
        </pc:spChg>
        <pc:spChg chg="mod">
          <ac:chgData name="Francien van der Meulen" userId="cc7dcec4-d364-49fd-a6f4-4026f9c8e4b8" providerId="ADAL" clId="{2A533E07-21A2-4629-A5AE-1E3E2AB25BCD}" dt="2023-03-12T17:56:21.360" v="4810" actId="255"/>
          <ac:spMkLst>
            <pc:docMk/>
            <pc:sldMk cId="3149169884" sldId="766"/>
            <ac:spMk id="9" creationId="{40BC0414-00E7-F9C3-1C51-EAFF14F9D9D0}"/>
          </ac:spMkLst>
        </pc:spChg>
        <pc:spChg chg="mod">
          <ac:chgData name="Francien van der Meulen" userId="cc7dcec4-d364-49fd-a6f4-4026f9c8e4b8" providerId="ADAL" clId="{2A533E07-21A2-4629-A5AE-1E3E2AB25BCD}" dt="2023-03-12T17:56:38.189" v="4812" actId="255"/>
          <ac:spMkLst>
            <pc:docMk/>
            <pc:sldMk cId="3149169884" sldId="766"/>
            <ac:spMk id="10" creationId="{FD09F564-10C7-C598-E735-A002A9AECC90}"/>
          </ac:spMkLst>
        </pc:spChg>
        <pc:spChg chg="mod">
          <ac:chgData name="Francien van der Meulen" userId="cc7dcec4-d364-49fd-a6f4-4026f9c8e4b8" providerId="ADAL" clId="{2A533E07-21A2-4629-A5AE-1E3E2AB25BCD}" dt="2023-03-12T17:56:38.189" v="4812" actId="255"/>
          <ac:spMkLst>
            <pc:docMk/>
            <pc:sldMk cId="3149169884" sldId="766"/>
            <ac:spMk id="14" creationId="{82F56C23-8956-05A4-0C85-13C760433B88}"/>
          </ac:spMkLst>
        </pc:spChg>
        <pc:spChg chg="mod">
          <ac:chgData name="Francien van der Meulen" userId="cc7dcec4-d364-49fd-a6f4-4026f9c8e4b8" providerId="ADAL" clId="{2A533E07-21A2-4629-A5AE-1E3E2AB25BCD}" dt="2023-03-12T17:56:38.189" v="4812" actId="255"/>
          <ac:spMkLst>
            <pc:docMk/>
            <pc:sldMk cId="3149169884" sldId="766"/>
            <ac:spMk id="15" creationId="{150F3B43-23F4-B76B-DF25-2F20C8BE74EB}"/>
          </ac:spMkLst>
        </pc:spChg>
        <pc:spChg chg="mod">
          <ac:chgData name="Francien van der Meulen" userId="cc7dcec4-d364-49fd-a6f4-4026f9c8e4b8" providerId="ADAL" clId="{2A533E07-21A2-4629-A5AE-1E3E2AB25BCD}" dt="2023-03-12T17:56:21.360" v="4810" actId="255"/>
          <ac:spMkLst>
            <pc:docMk/>
            <pc:sldMk cId="3149169884" sldId="766"/>
            <ac:spMk id="36" creationId="{265CEEA8-29AF-F53E-AFB8-AAE514C1FC22}"/>
          </ac:spMkLst>
        </pc:spChg>
      </pc:sldChg>
      <pc:sldChg chg="modSp mod modNotesTx">
        <pc:chgData name="Francien van der Meulen" userId="cc7dcec4-d364-49fd-a6f4-4026f9c8e4b8" providerId="ADAL" clId="{2A533E07-21A2-4629-A5AE-1E3E2AB25BCD}" dt="2023-03-12T18:01:40.946" v="4844" actId="255"/>
        <pc:sldMkLst>
          <pc:docMk/>
          <pc:sldMk cId="1211591622" sldId="770"/>
        </pc:sldMkLst>
        <pc:spChg chg="mod">
          <ac:chgData name="Francien van der Meulen" userId="cc7dcec4-d364-49fd-a6f4-4026f9c8e4b8" providerId="ADAL" clId="{2A533E07-21A2-4629-A5AE-1E3E2AB25BCD}" dt="2023-03-12T18:00:34.261" v="4834" actId="1076"/>
          <ac:spMkLst>
            <pc:docMk/>
            <pc:sldMk cId="1211591622" sldId="770"/>
            <ac:spMk id="2" creationId="{4AF3910A-363E-8E40-B49B-C1A9A6A9E998}"/>
          </ac:spMkLst>
        </pc:spChg>
        <pc:spChg chg="mod">
          <ac:chgData name="Francien van der Meulen" userId="cc7dcec4-d364-49fd-a6f4-4026f9c8e4b8" providerId="ADAL" clId="{2A533E07-21A2-4629-A5AE-1E3E2AB25BCD}" dt="2023-03-12T18:01:40.946" v="4844" actId="255"/>
          <ac:spMkLst>
            <pc:docMk/>
            <pc:sldMk cId="1211591622" sldId="770"/>
            <ac:spMk id="6" creationId="{79AE3BF5-BB3A-FC46-BA15-BB5E419A8F40}"/>
          </ac:spMkLst>
        </pc:spChg>
        <pc:spChg chg="mod">
          <ac:chgData name="Francien van der Meulen" userId="cc7dcec4-d364-49fd-a6f4-4026f9c8e4b8" providerId="ADAL" clId="{2A533E07-21A2-4629-A5AE-1E3E2AB25BCD}" dt="2023-03-12T18:00:51.735" v="4837" actId="255"/>
          <ac:spMkLst>
            <pc:docMk/>
            <pc:sldMk cId="1211591622" sldId="770"/>
            <ac:spMk id="9" creationId="{C31D7A68-440F-4314-9DBF-221D172AC208}"/>
          </ac:spMkLst>
        </pc:spChg>
      </pc:sldChg>
      <pc:sldChg chg="modSp mod">
        <pc:chgData name="Francien van der Meulen" userId="cc7dcec4-d364-49fd-a6f4-4026f9c8e4b8" providerId="ADAL" clId="{2A533E07-21A2-4629-A5AE-1E3E2AB25BCD}" dt="2023-03-12T17:59:18.232" v="4826" actId="255"/>
        <pc:sldMkLst>
          <pc:docMk/>
          <pc:sldMk cId="3611173082" sldId="771"/>
        </pc:sldMkLst>
        <pc:spChg chg="mod">
          <ac:chgData name="Francien van der Meulen" userId="cc7dcec4-d364-49fd-a6f4-4026f9c8e4b8" providerId="ADAL" clId="{2A533E07-21A2-4629-A5AE-1E3E2AB25BCD}" dt="2023-03-12T17:59:18.232" v="4826" actId="255"/>
          <ac:spMkLst>
            <pc:docMk/>
            <pc:sldMk cId="3611173082" sldId="771"/>
            <ac:spMk id="2" creationId="{4AF3910A-363E-8E40-B49B-C1A9A6A9E998}"/>
          </ac:spMkLst>
        </pc:spChg>
        <pc:spChg chg="mod">
          <ac:chgData name="Francien van der Meulen" userId="cc7dcec4-d364-49fd-a6f4-4026f9c8e4b8" providerId="ADAL" clId="{2A533E07-21A2-4629-A5AE-1E3E2AB25BCD}" dt="2023-03-12T17:58:52.264" v="4823" actId="255"/>
          <ac:spMkLst>
            <pc:docMk/>
            <pc:sldMk cId="3611173082" sldId="771"/>
            <ac:spMk id="6" creationId="{79AE3BF5-BB3A-FC46-BA15-BB5E419A8F40}"/>
          </ac:spMkLst>
        </pc:spChg>
        <pc:spChg chg="mod">
          <ac:chgData name="Francien van der Meulen" userId="cc7dcec4-d364-49fd-a6f4-4026f9c8e4b8" providerId="ADAL" clId="{2A533E07-21A2-4629-A5AE-1E3E2AB25BCD}" dt="2023-03-12T17:59:00.648" v="4824" actId="255"/>
          <ac:spMkLst>
            <pc:docMk/>
            <pc:sldMk cId="3611173082" sldId="771"/>
            <ac:spMk id="9" creationId="{C31D7A68-440F-4314-9DBF-221D172AC208}"/>
          </ac:spMkLst>
        </pc:spChg>
      </pc:sldChg>
      <pc:sldChg chg="modSp mod modNotesTx">
        <pc:chgData name="Francien van der Meulen" userId="cc7dcec4-d364-49fd-a6f4-4026f9c8e4b8" providerId="ADAL" clId="{2A533E07-21A2-4629-A5AE-1E3E2AB25BCD}" dt="2023-03-12T18:00:04.678" v="4831" actId="255"/>
        <pc:sldMkLst>
          <pc:docMk/>
          <pc:sldMk cId="3625845900" sldId="773"/>
        </pc:sldMkLst>
        <pc:spChg chg="mod">
          <ac:chgData name="Francien van der Meulen" userId="cc7dcec4-d364-49fd-a6f4-4026f9c8e4b8" providerId="ADAL" clId="{2A533E07-21A2-4629-A5AE-1E3E2AB25BCD}" dt="2023-03-12T17:59:57.376" v="4830" actId="255"/>
          <ac:spMkLst>
            <pc:docMk/>
            <pc:sldMk cId="3625845900" sldId="773"/>
            <ac:spMk id="2" creationId="{F491ECC0-8CB0-9749-8F28-F53B10C804BB}"/>
          </ac:spMkLst>
        </pc:spChg>
        <pc:spChg chg="mod">
          <ac:chgData name="Francien van der Meulen" userId="cc7dcec4-d364-49fd-a6f4-4026f9c8e4b8" providerId="ADAL" clId="{2A533E07-21A2-4629-A5AE-1E3E2AB25BCD}" dt="2023-03-12T18:00:04.678" v="4831" actId="255"/>
          <ac:spMkLst>
            <pc:docMk/>
            <pc:sldMk cId="3625845900" sldId="773"/>
            <ac:spMk id="3" creationId="{3395833B-860C-7B4C-96A4-6D2E4FF89D16}"/>
          </ac:spMkLst>
        </pc:spChg>
      </pc:sldChg>
      <pc:sldChg chg="modSp mod modNotesTx">
        <pc:chgData name="Francien van der Meulen" userId="cc7dcec4-d364-49fd-a6f4-4026f9c8e4b8" providerId="ADAL" clId="{2A533E07-21A2-4629-A5AE-1E3E2AB25BCD}" dt="2023-03-12T18:03:23.863" v="4877" actId="20577"/>
        <pc:sldMkLst>
          <pc:docMk/>
          <pc:sldMk cId="2689923100" sldId="781"/>
        </pc:sldMkLst>
        <pc:spChg chg="mod">
          <ac:chgData name="Francien van der Meulen" userId="cc7dcec4-d364-49fd-a6f4-4026f9c8e4b8" providerId="ADAL" clId="{2A533E07-21A2-4629-A5AE-1E3E2AB25BCD}" dt="2023-03-12T18:02:16.909" v="4847" actId="2711"/>
          <ac:spMkLst>
            <pc:docMk/>
            <pc:sldMk cId="2689923100" sldId="781"/>
            <ac:spMk id="2" creationId="{4AF3910A-363E-8E40-B49B-C1A9A6A9E998}"/>
          </ac:spMkLst>
        </pc:spChg>
        <pc:spChg chg="mod">
          <ac:chgData name="Francien van der Meulen" userId="cc7dcec4-d364-49fd-a6f4-4026f9c8e4b8" providerId="ADAL" clId="{2A533E07-21A2-4629-A5AE-1E3E2AB25BCD}" dt="2023-03-12T18:03:23.863" v="4877" actId="20577"/>
          <ac:spMkLst>
            <pc:docMk/>
            <pc:sldMk cId="2689923100" sldId="781"/>
            <ac:spMk id="6" creationId="{79AE3BF5-BB3A-FC46-BA15-BB5E419A8F40}"/>
          </ac:spMkLst>
        </pc:spChg>
      </pc:sldChg>
      <pc:sldChg chg="modSp mod modNotesTx">
        <pc:chgData name="Francien van der Meulen" userId="cc7dcec4-d364-49fd-a6f4-4026f9c8e4b8" providerId="ADAL" clId="{2A533E07-21A2-4629-A5AE-1E3E2AB25BCD}" dt="2023-03-12T18:06:11.394" v="4892" actId="12"/>
        <pc:sldMkLst>
          <pc:docMk/>
          <pc:sldMk cId="1463509691" sldId="782"/>
        </pc:sldMkLst>
        <pc:spChg chg="mod">
          <ac:chgData name="Francien van der Meulen" userId="cc7dcec4-d364-49fd-a6f4-4026f9c8e4b8" providerId="ADAL" clId="{2A533E07-21A2-4629-A5AE-1E3E2AB25BCD}" dt="2023-03-12T18:04:21.333" v="4885" actId="1076"/>
          <ac:spMkLst>
            <pc:docMk/>
            <pc:sldMk cId="1463509691" sldId="782"/>
            <ac:spMk id="2" creationId="{4AF3910A-363E-8E40-B49B-C1A9A6A9E998}"/>
          </ac:spMkLst>
        </pc:spChg>
        <pc:spChg chg="mod">
          <ac:chgData name="Francien van der Meulen" userId="cc7dcec4-d364-49fd-a6f4-4026f9c8e4b8" providerId="ADAL" clId="{2A533E07-21A2-4629-A5AE-1E3E2AB25BCD}" dt="2023-03-12T18:06:11.394" v="4892" actId="12"/>
          <ac:spMkLst>
            <pc:docMk/>
            <pc:sldMk cId="1463509691" sldId="782"/>
            <ac:spMk id="6" creationId="{79AE3BF5-BB3A-FC46-BA15-BB5E419A8F40}"/>
          </ac:spMkLst>
        </pc:spChg>
        <pc:spChg chg="mod">
          <ac:chgData name="Francien van der Meulen" userId="cc7dcec4-d364-49fd-a6f4-4026f9c8e4b8" providerId="ADAL" clId="{2A533E07-21A2-4629-A5AE-1E3E2AB25BCD}" dt="2023-03-12T18:04:08.568" v="4883" actId="14100"/>
          <ac:spMkLst>
            <pc:docMk/>
            <pc:sldMk cId="1463509691" sldId="782"/>
            <ac:spMk id="9" creationId="{C31D7A68-440F-4314-9DBF-221D172AC208}"/>
          </ac:spMkLst>
        </pc:spChg>
      </pc:sldChg>
      <pc:sldChg chg="modSp mod modNotesTx">
        <pc:chgData name="Francien van der Meulen" userId="cc7dcec4-d364-49fd-a6f4-4026f9c8e4b8" providerId="ADAL" clId="{2A533E07-21A2-4629-A5AE-1E3E2AB25BCD}" dt="2023-03-12T18:06:25.888" v="4893" actId="12"/>
        <pc:sldMkLst>
          <pc:docMk/>
          <pc:sldMk cId="2952080044" sldId="783"/>
        </pc:sldMkLst>
        <pc:spChg chg="mod">
          <ac:chgData name="Francien van der Meulen" userId="cc7dcec4-d364-49fd-a6f4-4026f9c8e4b8" providerId="ADAL" clId="{2A533E07-21A2-4629-A5AE-1E3E2AB25BCD}" dt="2023-03-12T18:04:36.671" v="4887" actId="255"/>
          <ac:spMkLst>
            <pc:docMk/>
            <pc:sldMk cId="2952080044" sldId="783"/>
            <ac:spMk id="2" creationId="{EAF22B7F-CE13-63D8-3EEC-71B6F53F80CC}"/>
          </ac:spMkLst>
        </pc:spChg>
        <pc:spChg chg="mod">
          <ac:chgData name="Francien van der Meulen" userId="cc7dcec4-d364-49fd-a6f4-4026f9c8e4b8" providerId="ADAL" clId="{2A533E07-21A2-4629-A5AE-1E3E2AB25BCD}" dt="2023-03-12T18:06:25.888" v="4893" actId="12"/>
          <ac:spMkLst>
            <pc:docMk/>
            <pc:sldMk cId="2952080044" sldId="783"/>
            <ac:spMk id="5" creationId="{B6B87BA7-FEB7-435A-AE2D-D316B032F098}"/>
          </ac:spMkLst>
        </pc:spChg>
      </pc:sldChg>
      <pc:sldChg chg="modSp mod modNotesTx">
        <pc:chgData name="Francien van der Meulen" userId="cc7dcec4-d364-49fd-a6f4-4026f9c8e4b8" providerId="ADAL" clId="{2A533E07-21A2-4629-A5AE-1E3E2AB25BCD}" dt="2023-03-12T17:58:28.227" v="4821" actId="255"/>
        <pc:sldMkLst>
          <pc:docMk/>
          <pc:sldMk cId="4285204092" sldId="784"/>
        </pc:sldMkLst>
        <pc:spChg chg="mod">
          <ac:chgData name="Francien van der Meulen" userId="cc7dcec4-d364-49fd-a6f4-4026f9c8e4b8" providerId="ADAL" clId="{2A533E07-21A2-4629-A5AE-1E3E2AB25BCD}" dt="2023-03-12T17:58:20.040" v="4820" actId="255"/>
          <ac:spMkLst>
            <pc:docMk/>
            <pc:sldMk cId="4285204092" sldId="784"/>
            <ac:spMk id="2" creationId="{4AF3910A-363E-8E40-B49B-C1A9A6A9E998}"/>
          </ac:spMkLst>
        </pc:spChg>
        <pc:spChg chg="mod">
          <ac:chgData name="Francien van der Meulen" userId="cc7dcec4-d364-49fd-a6f4-4026f9c8e4b8" providerId="ADAL" clId="{2A533E07-21A2-4629-A5AE-1E3E2AB25BCD}" dt="2023-03-12T17:58:28.227" v="4821" actId="255"/>
          <ac:spMkLst>
            <pc:docMk/>
            <pc:sldMk cId="4285204092" sldId="784"/>
            <ac:spMk id="6" creationId="{79AE3BF5-BB3A-FC46-BA15-BB5E419A8F40}"/>
          </ac:spMkLst>
        </pc:spChg>
      </pc:sldChg>
      <pc:sldChg chg="modSp mod modAnim modNotesTx">
        <pc:chgData name="Francien van der Meulen" userId="cc7dcec4-d364-49fd-a6f4-4026f9c8e4b8" providerId="ADAL" clId="{2A533E07-21A2-4629-A5AE-1E3E2AB25BCD}" dt="2023-03-10T14:32:42.834" v="4721" actId="20577"/>
        <pc:sldMkLst>
          <pc:docMk/>
          <pc:sldMk cId="4026233497" sldId="785"/>
        </pc:sldMkLst>
        <pc:spChg chg="mod">
          <ac:chgData name="Francien van der Meulen" userId="cc7dcec4-d364-49fd-a6f4-4026f9c8e4b8" providerId="ADAL" clId="{2A533E07-21A2-4629-A5AE-1E3E2AB25BCD}" dt="2023-03-10T13:56:56.596" v="4350" actId="208"/>
          <ac:spMkLst>
            <pc:docMk/>
            <pc:sldMk cId="4026233497" sldId="785"/>
            <ac:spMk id="7" creationId="{753316AB-9703-2F2B-A91B-7568056A1969}"/>
          </ac:spMkLst>
        </pc:spChg>
      </pc:sldChg>
      <pc:sldChg chg="modSp mod modAnim modNotesTx">
        <pc:chgData name="Francien van der Meulen" userId="cc7dcec4-d364-49fd-a6f4-4026f9c8e4b8" providerId="ADAL" clId="{2A533E07-21A2-4629-A5AE-1E3E2AB25BCD}" dt="2023-03-10T14:34:44.443" v="4727"/>
        <pc:sldMkLst>
          <pc:docMk/>
          <pc:sldMk cId="1024305216" sldId="786"/>
        </pc:sldMkLst>
        <pc:spChg chg="mod">
          <ac:chgData name="Francien van der Meulen" userId="cc7dcec4-d364-49fd-a6f4-4026f9c8e4b8" providerId="ADAL" clId="{2A533E07-21A2-4629-A5AE-1E3E2AB25BCD}" dt="2023-03-10T13:57:28.285" v="4355" actId="208"/>
          <ac:spMkLst>
            <pc:docMk/>
            <pc:sldMk cId="1024305216" sldId="786"/>
            <ac:spMk id="7" creationId="{753316AB-9703-2F2B-A91B-7568056A1969}"/>
          </ac:spMkLst>
        </pc:spChg>
      </pc:sldChg>
      <pc:sldChg chg="modNotesTx">
        <pc:chgData name="Francien van der Meulen" userId="cc7dcec4-d364-49fd-a6f4-4026f9c8e4b8" providerId="ADAL" clId="{2A533E07-21A2-4629-A5AE-1E3E2AB25BCD}" dt="2023-03-10T14:34:52.086" v="4729"/>
        <pc:sldMkLst>
          <pc:docMk/>
          <pc:sldMk cId="4000226803" sldId="787"/>
        </pc:sldMkLst>
      </pc:sldChg>
      <pc:sldChg chg="modSp mod ord">
        <pc:chgData name="Francien van der Meulen" userId="cc7dcec4-d364-49fd-a6f4-4026f9c8e4b8" providerId="ADAL" clId="{2A533E07-21A2-4629-A5AE-1E3E2AB25BCD}" dt="2023-03-12T18:08:50.550" v="4908" actId="255"/>
        <pc:sldMkLst>
          <pc:docMk/>
          <pc:sldMk cId="2646350833" sldId="788"/>
        </pc:sldMkLst>
        <pc:spChg chg="mod">
          <ac:chgData name="Francien van der Meulen" userId="cc7dcec4-d364-49fd-a6f4-4026f9c8e4b8" providerId="ADAL" clId="{2A533E07-21A2-4629-A5AE-1E3E2AB25BCD}" dt="2023-03-12T18:08:50.550" v="4908" actId="255"/>
          <ac:spMkLst>
            <pc:docMk/>
            <pc:sldMk cId="2646350833" sldId="788"/>
            <ac:spMk id="5" creationId="{79A33782-5870-C497-9312-78E5569FF52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Blad1!$B$1</c:f>
              <c:strCache>
                <c:ptCount val="1"/>
                <c:pt idx="0">
                  <c:v>Verkoop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66-0C46-B0CE-A5B11DE7B9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66-0C46-B0CE-A5B11DE7B9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66-0C46-B0CE-A5B11DE7B9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66-0C46-B0CE-A5B11DE7B9DB}"/>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6FB-0445-AEDD-C95610AAF35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Inkoop</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Blad1!$B$1</c:f>
              <c:strCache>
                <c:ptCount val="1"/>
                <c:pt idx="0">
                  <c:v>Verkoop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5-EB4E-A962-B84E9EBEF5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5-EB4E-A962-B84E9EBEF5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15-EB4E-A962-B84E9EBEF5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15-EB4E-A962-B84E9EBEF5CD}"/>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6FB-0445-AEDD-C95610AAF35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Trainingen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Blad1!$B$1</c:f>
              <c:strCache>
                <c:ptCount val="1"/>
                <c:pt idx="0">
                  <c:v>Verkoop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15-EB4E-A962-B84E9EBEF5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15-EB4E-A962-B84E9EBEF5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15-EB4E-A962-B84E9EBEF5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15-EB4E-A962-B84E9EBEF5CD}"/>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6FB-0445-AEDD-C95610AAF35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50F7412-BC97-7A4F-95E0-F1F3307737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D13A833-C472-7146-B794-90A129E07F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0A8AB8-D15F-7B48-B997-A793447B3B83}" type="datetimeFigureOut">
              <a:rPr lang="nl-NL" smtClean="0"/>
              <a:t>15-3-2023</a:t>
            </a:fld>
            <a:endParaRPr lang="nl-NL"/>
          </a:p>
        </p:txBody>
      </p:sp>
      <p:sp>
        <p:nvSpPr>
          <p:cNvPr id="4" name="Tijdelijke aanduiding voor voettekst 3">
            <a:extLst>
              <a:ext uri="{FF2B5EF4-FFF2-40B4-BE49-F238E27FC236}">
                <a16:creationId xmlns:a16="http://schemas.microsoft.com/office/drawing/2014/main" id="{0874032D-D5F5-D642-86DB-FF783A1F6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DD8115B6-943C-3147-9FEC-35303EAAA6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C4247C-1303-2240-86C2-A8EC2E8912B6}" type="slidenum">
              <a:rPr lang="nl-NL" smtClean="0"/>
              <a:t>‹nr.›</a:t>
            </a:fld>
            <a:endParaRPr lang="nl-NL"/>
          </a:p>
        </p:txBody>
      </p:sp>
    </p:spTree>
    <p:extLst>
      <p:ext uri="{BB962C8B-B14F-4D97-AF65-F5344CB8AC3E}">
        <p14:creationId xmlns:p14="http://schemas.microsoft.com/office/powerpoint/2010/main" val="3626857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0F46C-F089-4F9C-97E0-78FD4656BE79}" type="datetimeFigureOut">
              <a:rPr lang="nl-NL" smtClean="0"/>
              <a:t>15-3-2023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4ADBA-3CC4-45FF-B725-7D634DBD82E4}" type="slidenum">
              <a:rPr lang="nl-NL" smtClean="0"/>
              <a:t>‹nr.›</a:t>
            </a:fld>
            <a:endParaRPr lang="nl-NL"/>
          </a:p>
        </p:txBody>
      </p:sp>
    </p:spTree>
    <p:extLst>
      <p:ext uri="{BB962C8B-B14F-4D97-AF65-F5344CB8AC3E}">
        <p14:creationId xmlns:p14="http://schemas.microsoft.com/office/powerpoint/2010/main" val="376347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9F908DE-5B35-43B5-974C-29FB403C8ED3}" type="slidenum">
              <a:rPr lang="nl-NL" smtClean="0"/>
              <a:t>2</a:t>
            </a:fld>
            <a:endParaRPr lang="nl-NL"/>
          </a:p>
        </p:txBody>
      </p:sp>
    </p:spTree>
    <p:extLst>
      <p:ext uri="{BB962C8B-B14F-4D97-AF65-F5344CB8AC3E}">
        <p14:creationId xmlns:p14="http://schemas.microsoft.com/office/powerpoint/2010/main" val="231697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Meer informatie hierover: https://www.stichtingpraktijkleren.nl/docent/business-services/examens/examens-profielen/profiel-4/ </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11</a:t>
            </a:fld>
            <a:endParaRPr lang="nl-NL"/>
          </a:p>
        </p:txBody>
      </p:sp>
    </p:spTree>
    <p:extLst>
      <p:ext uri="{BB962C8B-B14F-4D97-AF65-F5344CB8AC3E}">
        <p14:creationId xmlns:p14="http://schemas.microsoft.com/office/powerpoint/2010/main" val="222208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te vinden op: https://www.stichtingpraktijkleren.nl/oo/over-moduleren/modules-business-services/informatie/plannen/</a:t>
            </a:r>
          </a:p>
          <a:p>
            <a:r>
              <a:rPr lang="nl-NL"/>
              <a:t>Voor het vinden van de modules kunt u ook gebruik maken van: https://www.stichtingpraktijkleren.nl/oo/over-moduleren/alle-taakmodules-abc/</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12</a:t>
            </a:fld>
            <a:endParaRPr lang="nl-NL"/>
          </a:p>
        </p:txBody>
      </p:sp>
    </p:spTree>
    <p:extLst>
      <p:ext uri="{BB962C8B-B14F-4D97-AF65-F5344CB8AC3E}">
        <p14:creationId xmlns:p14="http://schemas.microsoft.com/office/powerpoint/2010/main" val="193495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overzichten zijn op deze pagina terug te vinden: https://www.stichtingpraktijkleren.nl/oo/over-moduleren/modules-business-services/informatie/plannen/</a:t>
            </a:r>
            <a:br>
              <a:rPr lang="nl-NL" dirty="0"/>
            </a:br>
            <a:r>
              <a:rPr lang="nl-NL" dirty="0"/>
              <a:t>De productieplanning vindt u in het bestand ‘Leermiddelenaanbod KD BS P4 BACS’. Ook staan in dit document de bestaande leermiddelen uit FAB die bij P4 passen, vermeld.</a:t>
            </a:r>
            <a:br>
              <a:rPr lang="nl-NL" dirty="0"/>
            </a:b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starten voor dit werkproces met het ontwikkelen van de beroepsmodules, zodat er een goede aansluiting met het examen komt. </a:t>
            </a:r>
            <a:br>
              <a:rPr lang="nl-NL" dirty="0"/>
            </a:br>
            <a:r>
              <a:rPr lang="nl-NL" dirty="0"/>
              <a:t>In de loop van de tijd zult u steeds minder blokken van het leermiddel Kempinga (uit FAB) gaan gebruiken, omdat we daar ook taakmodules voor gaan ontwikkelen.</a:t>
            </a:r>
            <a:br>
              <a:rPr lang="nl-NL" dirty="0"/>
            </a:br>
            <a:endParaRPr lang="nl-NL" dirty="0"/>
          </a:p>
          <a:p>
            <a:endParaRPr lang="nl-NL" dirty="0"/>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13</a:t>
            </a:fld>
            <a:endParaRPr lang="nl-NL"/>
          </a:p>
        </p:txBody>
      </p:sp>
    </p:spTree>
    <p:extLst>
      <p:ext uri="{BB962C8B-B14F-4D97-AF65-F5344CB8AC3E}">
        <p14:creationId xmlns:p14="http://schemas.microsoft.com/office/powerpoint/2010/main" val="3318674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Meer informatie hierover: https://www.stichtingpraktijkleren.nl/docent/business-services/examens/examens-profielen/profiel-4/ </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14</a:t>
            </a:fld>
            <a:endParaRPr lang="nl-NL"/>
          </a:p>
        </p:txBody>
      </p:sp>
    </p:spTree>
    <p:extLst>
      <p:ext uri="{BB962C8B-B14F-4D97-AF65-F5344CB8AC3E}">
        <p14:creationId xmlns:p14="http://schemas.microsoft.com/office/powerpoint/2010/main" val="2515140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Vorm nog niet zeker: Papier of digitaal in </a:t>
            </a:r>
            <a:r>
              <a:rPr lang="nl-NL" dirty="0" err="1"/>
              <a:t>Remindo</a:t>
            </a:r>
            <a:r>
              <a:rPr lang="nl-NL" dirty="0"/>
              <a:t>. Dat wordt binnenkort bekend gemaakt op de website. </a:t>
            </a:r>
          </a:p>
          <a:p>
            <a:endParaRPr lang="nl-NL" dirty="0"/>
          </a:p>
          <a:p>
            <a:r>
              <a:rPr lang="nl-NL" dirty="0"/>
              <a:t>Matrijzen van deze examens zijn hier te vinden: https://www.stichtingpraktijkleren.nl/docent/business-services/examens/exameninformatie/</a:t>
            </a:r>
          </a:p>
          <a:p>
            <a:r>
              <a:rPr lang="nl-NL" dirty="0"/>
              <a:t>De examens bestaan uit meerdere onderdelen, die eventueel apart kunnen worden afgenomen.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15</a:t>
            </a:fld>
            <a:endParaRPr lang="nl-NL"/>
          </a:p>
        </p:txBody>
      </p:sp>
    </p:spTree>
    <p:extLst>
      <p:ext uri="{BB962C8B-B14F-4D97-AF65-F5344CB8AC3E}">
        <p14:creationId xmlns:p14="http://schemas.microsoft.com/office/powerpoint/2010/main" val="3256058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Er zijn ook spreekuren voor de andere profielen, de data daarvan heeft u ook in de mail ontvangen. </a:t>
            </a:r>
          </a:p>
        </p:txBody>
      </p:sp>
      <p:sp>
        <p:nvSpPr>
          <p:cNvPr id="4" name="Tijdelijke aanduiding voor dianummer 3"/>
          <p:cNvSpPr>
            <a:spLocks noGrp="1"/>
          </p:cNvSpPr>
          <p:nvPr>
            <p:ph type="sldNum" sz="quarter" idx="5"/>
          </p:nvPr>
        </p:nvSpPr>
        <p:spPr/>
        <p:txBody>
          <a:bodyPr/>
          <a:lstStyle/>
          <a:p>
            <a:fld id="{79F908DE-5B35-43B5-974C-29FB403C8ED3}" type="slidenum">
              <a:rPr lang="nl-NL" smtClean="0"/>
              <a:t>16</a:t>
            </a:fld>
            <a:endParaRPr lang="nl-NL"/>
          </a:p>
        </p:txBody>
      </p:sp>
    </p:spTree>
    <p:extLst>
      <p:ext uri="{BB962C8B-B14F-4D97-AF65-F5344CB8AC3E}">
        <p14:creationId xmlns:p14="http://schemas.microsoft.com/office/powerpoint/2010/main" val="1790611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feedbackknop vindt u in de leermiddelen en de examens. Deze feedbackknop wordt beheerd door de kernontwikkelaar en kernconstructeur.</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17</a:t>
            </a:fld>
            <a:endParaRPr lang="nl-NL"/>
          </a:p>
        </p:txBody>
      </p:sp>
    </p:spTree>
    <p:extLst>
      <p:ext uri="{BB962C8B-B14F-4D97-AF65-F5344CB8AC3E}">
        <p14:creationId xmlns:p14="http://schemas.microsoft.com/office/powerpoint/2010/main" val="1891597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is de extra info van deze presentatie. </a:t>
            </a:r>
          </a:p>
        </p:txBody>
      </p:sp>
      <p:sp>
        <p:nvSpPr>
          <p:cNvPr id="4" name="Tijdelijke aanduiding voor dianummer 3"/>
          <p:cNvSpPr>
            <a:spLocks noGrp="1"/>
          </p:cNvSpPr>
          <p:nvPr>
            <p:ph type="sldNum" sz="quarter" idx="5"/>
          </p:nvPr>
        </p:nvSpPr>
        <p:spPr/>
        <p:txBody>
          <a:bodyPr/>
          <a:lstStyle/>
          <a:p>
            <a:fld id="{79F908DE-5B35-43B5-974C-29FB403C8ED3}" type="slidenum">
              <a:rPr lang="nl-NL" smtClean="0"/>
              <a:t>18</a:t>
            </a:fld>
            <a:endParaRPr lang="nl-NL"/>
          </a:p>
        </p:txBody>
      </p:sp>
    </p:spTree>
    <p:extLst>
      <p:ext uri="{BB962C8B-B14F-4D97-AF65-F5344CB8AC3E}">
        <p14:creationId xmlns:p14="http://schemas.microsoft.com/office/powerpoint/2010/main" val="1908823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op deze pagina terug te vinden: https://www.stichtingpraktijkleren.nl/oo/over-moduleren/modules-business-services/informatie/plannen/</a:t>
            </a:r>
          </a:p>
          <a:p>
            <a:r>
              <a:rPr lang="nl-NL"/>
              <a:t>Hier ziet u een voorbeeldcurriculum voor het profieldeel. Daarnaast zie u voor P1-K1-W3 welke modules en leermiddelen in dit geval gekozen zijn om het praktijkexamen voor te bereiden. </a:t>
            </a:r>
            <a:br>
              <a:rPr lang="nl-NL"/>
            </a:br>
            <a:r>
              <a:rPr lang="nl-NL"/>
              <a:t>In de modules wordt theorie behandeld als ondersteuning van de praktijk en om de link tussen theorie en praktijk te leggen. Voor de voorbereiding voor het kennisexamen raden we aan om ook gebruik te maken van </a:t>
            </a:r>
            <a:br>
              <a:rPr lang="nl-NL"/>
            </a:br>
            <a:r>
              <a:rPr lang="nl-NL"/>
              <a:t>theorieboeken.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19</a:t>
            </a:fld>
            <a:endParaRPr lang="nl-NL"/>
          </a:p>
        </p:txBody>
      </p:sp>
    </p:spTree>
    <p:extLst>
      <p:ext uri="{BB962C8B-B14F-4D97-AF65-F5344CB8AC3E}">
        <p14:creationId xmlns:p14="http://schemas.microsoft.com/office/powerpoint/2010/main" val="262077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op deze pagina terug te vinden: https://www.stichtingpraktijkleren.nl/oo/over-moduleren/modules-business-services/informatie/plannen/</a:t>
            </a:r>
          </a:p>
          <a:p>
            <a:r>
              <a:rPr lang="nl-NL"/>
              <a:t>Hier ziet u een voorbeeldcurriculum voor het profieldeel. Daarnaast zie u voor P1-K1-W4, W1 en W2 welke modules en leermiddelen in dit geval gekozen zijn om het praktijkexamen voor te bereiden. </a:t>
            </a:r>
            <a:br>
              <a:rPr lang="nl-NL"/>
            </a:br>
            <a:r>
              <a:rPr lang="nl-NL"/>
              <a:t>In de modules wordt theorie behandeld als ondersteuning van de praktijk en om de link tussen theorie en praktijk te leggen. Voor de voorbereiding voor het kennisexamen raden we aan om ook gebruik te maken van </a:t>
            </a:r>
            <a:br>
              <a:rPr lang="nl-NL"/>
            </a:br>
            <a:r>
              <a:rPr lang="nl-NL"/>
              <a:t>theorieboeken.</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20</a:t>
            </a:fld>
            <a:endParaRPr lang="nl-NL"/>
          </a:p>
        </p:txBody>
      </p:sp>
    </p:spTree>
    <p:extLst>
      <p:ext uri="{BB962C8B-B14F-4D97-AF65-F5344CB8AC3E}">
        <p14:creationId xmlns:p14="http://schemas.microsoft.com/office/powerpoint/2010/main" val="334155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Verschil beroeps- en taakmodules.</a:t>
            </a:r>
          </a:p>
          <a:p>
            <a:endParaRPr lang="nl-NL"/>
          </a:p>
          <a:p>
            <a:r>
              <a:rPr lang="nl-NL"/>
              <a:t>Meer informatie hierover is te vinden op: https://www.stichtingpraktijkleren.nl/oo/over-moduleren/modules-business-services/informatie/algemene-informatie/</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a:t>
            </a:fld>
            <a:endParaRPr lang="nl-NL"/>
          </a:p>
        </p:txBody>
      </p:sp>
    </p:spTree>
    <p:extLst>
      <p:ext uri="{BB962C8B-B14F-4D97-AF65-F5344CB8AC3E}">
        <p14:creationId xmlns:p14="http://schemas.microsoft.com/office/powerpoint/2010/main" val="2637909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a:solidFill>
                  <a:srgbClr val="0A0A0A"/>
                </a:solidFill>
                <a:effectLst/>
                <a:latin typeface="Lato-regular"/>
              </a:rPr>
              <a:t>Meer info kunt u vinden via: https://www.stichtingpraktijkleren.nl/docent/business-services/</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4ADBA-3CC4-45FF-B725-7D634DBD82E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044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https://www.stichtingpraktijkleren.nl/bronnenbank/</a:t>
            </a:r>
          </a:p>
          <a:p>
            <a:pPr marL="171450" indent="-171450"/>
            <a:endParaRPr lang="nl-NL" sz="1000"/>
          </a:p>
          <a:p>
            <a:pPr algn="l">
              <a:buFont typeface="Arial" panose="020B0604020202020204" pitchFamily="34" charset="0"/>
              <a:buChar char="•"/>
            </a:pPr>
            <a:r>
              <a:rPr lang="nl-NL" sz="1200" b="0" i="0">
                <a:solidFill>
                  <a:srgbClr val="0A0A0A"/>
                </a:solidFill>
                <a:effectLst/>
                <a:latin typeface="Lato-regular"/>
              </a:rPr>
              <a:t>achtergrondinformatie (instructie, begrippen, modellen enz.)</a:t>
            </a:r>
          </a:p>
          <a:p>
            <a:pPr algn="l">
              <a:buFont typeface="Arial" panose="020B0604020202020204" pitchFamily="34" charset="0"/>
              <a:buChar char="•"/>
            </a:pPr>
            <a:r>
              <a:rPr lang="nl-NL" sz="1200" b="0" i="0" err="1">
                <a:solidFill>
                  <a:srgbClr val="0A0A0A"/>
                </a:solidFill>
                <a:effectLst/>
                <a:latin typeface="Lato-regular"/>
              </a:rPr>
              <a:t>how</a:t>
            </a:r>
            <a:r>
              <a:rPr lang="nl-NL" sz="1200" b="0" i="0">
                <a:solidFill>
                  <a:srgbClr val="0A0A0A"/>
                </a:solidFill>
                <a:effectLst/>
                <a:latin typeface="Lato-regular"/>
              </a:rPr>
              <a:t> </a:t>
            </a:r>
            <a:r>
              <a:rPr lang="nl-NL" sz="1200" b="0" i="0" err="1">
                <a:solidFill>
                  <a:srgbClr val="0A0A0A"/>
                </a:solidFill>
                <a:effectLst/>
                <a:latin typeface="Lato-regular"/>
              </a:rPr>
              <a:t>to's</a:t>
            </a:r>
            <a:r>
              <a:rPr lang="nl-NL" sz="1200" b="0" i="0">
                <a:solidFill>
                  <a:srgbClr val="0A0A0A"/>
                </a:solidFill>
                <a:effectLst/>
                <a:latin typeface="Lato-regular"/>
              </a:rPr>
              <a:t> (stappenplannen, werkwijzen, instructievideo's enz.)</a:t>
            </a:r>
          </a:p>
          <a:p>
            <a:pPr algn="l">
              <a:buFont typeface="Arial" panose="020B0604020202020204" pitchFamily="34" charset="0"/>
              <a:buChar char="•"/>
            </a:pPr>
            <a:r>
              <a:rPr lang="nl-NL" sz="1200" b="0" i="0">
                <a:solidFill>
                  <a:srgbClr val="0A0A0A"/>
                </a:solidFill>
                <a:effectLst/>
                <a:latin typeface="Lato-regular"/>
              </a:rPr>
              <a:t>formulieren (sjablonen en voorbeelden van diverse documenten, feedbackformulieren enz.)</a:t>
            </a:r>
          </a:p>
          <a:p>
            <a:pPr algn="l"/>
            <a:r>
              <a:rPr lang="nl-NL" sz="1200" b="0" i="0">
                <a:solidFill>
                  <a:srgbClr val="0A0A0A"/>
                </a:solidFill>
                <a:effectLst/>
                <a:latin typeface="Lato-regular"/>
              </a:rPr>
              <a:t>Naast deze bronnen zijn ook de beschikbare taak- en beroepsmodulen van Stichting Praktijkleren via de Bronnenbank te vinden.</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22</a:t>
            </a:fld>
            <a:endParaRPr lang="nl-NL"/>
          </a:p>
        </p:txBody>
      </p:sp>
    </p:spTree>
    <p:extLst>
      <p:ext uri="{BB962C8B-B14F-4D97-AF65-F5344CB8AC3E}">
        <p14:creationId xmlns:p14="http://schemas.microsoft.com/office/powerpoint/2010/main" val="2502293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meer info: https://www.stichtingpraktijkleren.nl/docent/business-services/examens/praktijkmeter/</a:t>
            </a:r>
          </a:p>
          <a:p>
            <a:endParaRPr lang="nl-NL"/>
          </a:p>
          <a:p>
            <a:pPr algn="l"/>
            <a:r>
              <a:rPr lang="nl-NL" b="0" i="0">
                <a:solidFill>
                  <a:srgbClr val="FFFFFF"/>
                </a:solidFill>
                <a:effectLst/>
                <a:latin typeface="MuseoSans_700"/>
              </a:rPr>
              <a:t>De Praktijkmeter is een tool voor het beoordelen van praktijkexamens.</a:t>
            </a:r>
          </a:p>
          <a:p>
            <a:pPr algn="l"/>
            <a:r>
              <a:rPr lang="nl-NL" b="0" i="0">
                <a:solidFill>
                  <a:srgbClr val="FFFFFF"/>
                </a:solidFill>
                <a:effectLst/>
                <a:latin typeface="MuseoSans_500"/>
              </a:rPr>
              <a:t>We zijn nog in ontwikkeling maar hebben nu een eerste versie live met een aantal functionaliteiten:</a:t>
            </a:r>
          </a:p>
          <a:p>
            <a:pPr algn="l">
              <a:buFont typeface="Arial" panose="020B0604020202020204" pitchFamily="34" charset="0"/>
              <a:buChar char="•"/>
            </a:pPr>
            <a:r>
              <a:rPr lang="nl-NL" b="0" i="0">
                <a:solidFill>
                  <a:srgbClr val="FFFFFF"/>
                </a:solidFill>
                <a:effectLst/>
                <a:latin typeface="MuseoSans_500"/>
              </a:rPr>
              <a:t>Digitaal beoordelen en ondertekenen</a:t>
            </a:r>
          </a:p>
          <a:p>
            <a:pPr algn="l">
              <a:buFont typeface="Arial" panose="020B0604020202020204" pitchFamily="34" charset="0"/>
              <a:buChar char="•"/>
            </a:pPr>
            <a:r>
              <a:rPr lang="nl-NL" b="0" i="0">
                <a:solidFill>
                  <a:srgbClr val="FFFFFF"/>
                </a:solidFill>
                <a:effectLst/>
                <a:latin typeface="MuseoSans_500"/>
              </a:rPr>
              <a:t>Studentgegevens importeren</a:t>
            </a:r>
          </a:p>
          <a:p>
            <a:pPr algn="l">
              <a:buFont typeface="Arial" panose="020B0604020202020204" pitchFamily="34" charset="0"/>
              <a:buChar char="•"/>
            </a:pPr>
            <a:r>
              <a:rPr lang="nl-NL" b="0" i="0">
                <a:solidFill>
                  <a:srgbClr val="FFFFFF"/>
                </a:solidFill>
                <a:effectLst/>
                <a:latin typeface="MuseoSans_500"/>
              </a:rPr>
              <a:t>Een (praktijk)beoordelaar uitnodigen om te beoordelen</a:t>
            </a:r>
          </a:p>
          <a:p>
            <a:pPr algn="l">
              <a:buFont typeface="Arial" panose="020B0604020202020204" pitchFamily="34" charset="0"/>
              <a:buChar char="•"/>
            </a:pPr>
            <a:r>
              <a:rPr lang="nl-NL" b="0" i="0">
                <a:solidFill>
                  <a:srgbClr val="FFFFFF"/>
                </a:solidFill>
                <a:effectLst/>
                <a:latin typeface="MuseoSans_500"/>
              </a:rPr>
              <a:t>Een PDF genereren van een beoordelingsformulier om te gebruiken voor beoordeling en/of voor het eigen archief</a:t>
            </a:r>
          </a:p>
          <a:p>
            <a:pPr algn="l"/>
            <a:r>
              <a:rPr lang="nl-NL" b="0" i="0">
                <a:solidFill>
                  <a:srgbClr val="FFFFFF"/>
                </a:solidFill>
                <a:effectLst/>
                <a:latin typeface="MuseoSans_500"/>
              </a:rPr>
              <a:t>Op basis van jullie feedback, zullen we de Praktijkmeter stap voor stap uitbreiden met nieuwe functionaliteiten.</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23</a:t>
            </a:fld>
            <a:endParaRPr lang="nl-NL"/>
          </a:p>
        </p:txBody>
      </p:sp>
    </p:spTree>
    <p:extLst>
      <p:ext uri="{BB962C8B-B14F-4D97-AF65-F5344CB8AC3E}">
        <p14:creationId xmlns:p14="http://schemas.microsoft.com/office/powerpoint/2010/main" val="1856009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meer info: https://www.stichtingpraktijkleren.nl/docent/business-services/activiteitenmonitoren/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24</a:t>
            </a:fld>
            <a:endParaRPr lang="nl-NL"/>
          </a:p>
        </p:txBody>
      </p:sp>
    </p:spTree>
    <p:extLst>
      <p:ext uri="{BB962C8B-B14F-4D97-AF65-F5344CB8AC3E}">
        <p14:creationId xmlns:p14="http://schemas.microsoft.com/office/powerpoint/2010/main" val="1466668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000000"/>
                </a:solidFill>
                <a:effectLst/>
                <a:latin typeface="Istok Web"/>
              </a:rPr>
              <a:t>New Business Essentials bestaat uit zes thema´s. De studenten leggen in de thema’s op verschillende manieren verbinding met zichzelf </a:t>
            </a:r>
            <a:br>
              <a:rPr lang="nl-NL" b="0" i="0">
                <a:solidFill>
                  <a:srgbClr val="000000"/>
                </a:solidFill>
                <a:effectLst/>
                <a:latin typeface="Istok Web"/>
              </a:rPr>
            </a:br>
            <a:r>
              <a:rPr lang="nl-NL" b="0" i="0">
                <a:solidFill>
                  <a:srgbClr val="000000"/>
                </a:solidFill>
                <a:effectLst/>
                <a:latin typeface="Istok Web"/>
              </a:rPr>
              <a:t>als toekomstig beroepsbeoefenaar en met de wereld van werk. In elk thema worden beroepspraktijkopdrachten aangeboden die de</a:t>
            </a:r>
            <a:br>
              <a:rPr lang="nl-NL" b="0" i="0">
                <a:solidFill>
                  <a:srgbClr val="000000"/>
                </a:solidFill>
                <a:effectLst/>
                <a:latin typeface="Istok Web"/>
              </a:rPr>
            </a:br>
            <a:r>
              <a:rPr lang="nl-NL" b="0" i="0">
                <a:solidFill>
                  <a:srgbClr val="000000"/>
                </a:solidFill>
                <a:effectLst/>
                <a:latin typeface="Istok Web"/>
              </a:rPr>
              <a:t>studenten klaarstomen voor het 'echte' leven, met iedere maand een actueel bedrijfsthema.</a:t>
            </a:r>
            <a:br>
              <a:rPr lang="nl-NL" b="0" i="0">
                <a:solidFill>
                  <a:srgbClr val="000000"/>
                </a:solidFill>
                <a:effectLst/>
                <a:latin typeface="Istok Web"/>
              </a:rPr>
            </a:br>
            <a:r>
              <a:rPr lang="nl-NL" b="0" i="0">
                <a:solidFill>
                  <a:srgbClr val="000000"/>
                </a:solidFill>
                <a:effectLst/>
                <a:latin typeface="Istok Web"/>
              </a:rPr>
              <a:t>Zo leren ze verschillende bedrijven kennen, wat er van een werknemer verwacht wordt en werken aan het ontwikkelen van persoonlijke</a:t>
            </a:r>
            <a:br>
              <a:rPr lang="nl-NL" b="0" i="0">
                <a:solidFill>
                  <a:srgbClr val="000000"/>
                </a:solidFill>
                <a:effectLst/>
                <a:latin typeface="Istok Web"/>
              </a:rPr>
            </a:br>
            <a:r>
              <a:rPr lang="nl-NL" b="0" i="0">
                <a:solidFill>
                  <a:srgbClr val="000000"/>
                </a:solidFill>
                <a:effectLst/>
                <a:latin typeface="Istok Web"/>
              </a:rPr>
              <a:t>en professionele vaardigheden. Allemaal zaken die nodig zijn in de wereld van werk.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Voor meer info: https://www.stichtingpraktijkleren.nl/business-services/new-business-essentials/</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25</a:t>
            </a:fld>
            <a:endParaRPr lang="nl-NL"/>
          </a:p>
        </p:txBody>
      </p:sp>
    </p:spTree>
    <p:extLst>
      <p:ext uri="{BB962C8B-B14F-4D97-AF65-F5344CB8AC3E}">
        <p14:creationId xmlns:p14="http://schemas.microsoft.com/office/powerpoint/2010/main" val="3140083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Info kunt u vinden via: </a:t>
            </a:r>
            <a:r>
              <a:rPr lang="nl-NL" err="1"/>
              <a:t>PenNed</a:t>
            </a:r>
            <a:r>
              <a:rPr lang="nl-NL"/>
              <a:t>: Stichting Praktijkleren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26</a:t>
            </a:fld>
            <a:endParaRPr lang="nl-NL"/>
          </a:p>
        </p:txBody>
      </p:sp>
    </p:spTree>
    <p:extLst>
      <p:ext uri="{BB962C8B-B14F-4D97-AF65-F5344CB8AC3E}">
        <p14:creationId xmlns:p14="http://schemas.microsoft.com/office/powerpoint/2010/main" val="3578295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meer info: https://www.stichtingpraktijkleren.nl/ons-aanbod/projecten/fenex/</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27</a:t>
            </a:fld>
            <a:endParaRPr lang="nl-NL"/>
          </a:p>
        </p:txBody>
      </p:sp>
    </p:spTree>
    <p:extLst>
      <p:ext uri="{BB962C8B-B14F-4D97-AF65-F5344CB8AC3E}">
        <p14:creationId xmlns:p14="http://schemas.microsoft.com/office/powerpoint/2010/main" val="1654100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volgende dia’s, kun je zien waar bovenstaande materialen staan.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28</a:t>
            </a:fld>
            <a:endParaRPr lang="nl-NL"/>
          </a:p>
        </p:txBody>
      </p:sp>
    </p:spTree>
    <p:extLst>
      <p:ext uri="{BB962C8B-B14F-4D97-AF65-F5344CB8AC3E}">
        <p14:creationId xmlns:p14="http://schemas.microsoft.com/office/powerpoint/2010/main" val="3158915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 ook: https://www.stichtingpraktijkleren.nl/docent/business-services/</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29</a:t>
            </a:fld>
            <a:endParaRPr lang="nl-NL"/>
          </a:p>
        </p:txBody>
      </p:sp>
    </p:spTree>
    <p:extLst>
      <p:ext uri="{BB962C8B-B14F-4D97-AF65-F5344CB8AC3E}">
        <p14:creationId xmlns:p14="http://schemas.microsoft.com/office/powerpoint/2010/main" val="428457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 ook: https://www.stichtingpraktijkleren.nl/docent/business-services/leermiddelen-profielen/profielen/?L=0</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30</a:t>
            </a:fld>
            <a:endParaRPr lang="nl-NL"/>
          </a:p>
        </p:txBody>
      </p:sp>
    </p:spTree>
    <p:extLst>
      <p:ext uri="{BB962C8B-B14F-4D97-AF65-F5344CB8AC3E}">
        <p14:creationId xmlns:p14="http://schemas.microsoft.com/office/powerpoint/2010/main" val="427132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Meer informatie hierover: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https://www.stichtingpraktijkleren.nl/oo/over-moduleren/modules-business-services/informatie/algemene-informatie/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https://www.stichtingpraktijkleren.nl/docent/business-services/examens/informatie-praktijkexamens/</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4</a:t>
            </a:fld>
            <a:endParaRPr lang="nl-NL"/>
          </a:p>
        </p:txBody>
      </p:sp>
    </p:spTree>
    <p:extLst>
      <p:ext uri="{BB962C8B-B14F-4D97-AF65-F5344CB8AC3E}">
        <p14:creationId xmlns:p14="http://schemas.microsoft.com/office/powerpoint/2010/main" val="2243190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 ook: https://www.stichtingpraktijkleren.nl/docent/business-services/leermiddelen-profielen/profielen/profiel-4/</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31</a:t>
            </a:fld>
            <a:endParaRPr lang="nl-NL"/>
          </a:p>
        </p:txBody>
      </p:sp>
    </p:spTree>
    <p:extLst>
      <p:ext uri="{BB962C8B-B14F-4D97-AF65-F5344CB8AC3E}">
        <p14:creationId xmlns:p14="http://schemas.microsoft.com/office/powerpoint/2010/main" val="3778447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 ook: https://www.stichtingpraktijkleren.nl/docent/business-services/leermiddelen-profielen/profielen/profiel-4/financieel-administratieve-taken/</a:t>
            </a:r>
          </a:p>
          <a:p>
            <a:r>
              <a:rPr lang="nl-NL"/>
              <a:t>Een voorbeeld van een pagina van een werkproces. Hierop staan ook de alternatieve leermiddelen uit FAB.</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32</a:t>
            </a:fld>
            <a:endParaRPr lang="nl-NL"/>
          </a:p>
        </p:txBody>
      </p:sp>
    </p:spTree>
    <p:extLst>
      <p:ext uri="{BB962C8B-B14F-4D97-AF65-F5344CB8AC3E}">
        <p14:creationId xmlns:p14="http://schemas.microsoft.com/office/powerpoint/2010/main" val="3298259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 https://www.stichtingpraktijkleren.nl/docent/business-services/leermiddelen-profielen/profielen/profiel-4/</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33</a:t>
            </a:fld>
            <a:endParaRPr lang="nl-NL"/>
          </a:p>
        </p:txBody>
      </p:sp>
    </p:spTree>
    <p:extLst>
      <p:ext uri="{BB962C8B-B14F-4D97-AF65-F5344CB8AC3E}">
        <p14:creationId xmlns:p14="http://schemas.microsoft.com/office/powerpoint/2010/main" val="4252457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 ook: https://www.stichtingpraktijkleren.nl/oo/over-moduleren/modules-business-services/p4/planning-en-overgangsoverzicht-p4-business-administration-control-specialist/</a:t>
            </a:r>
          </a:p>
          <a:p>
            <a:r>
              <a:rPr lang="nl-NL"/>
              <a:t>Je kunt op deze pagina ook de docentinformatie leermiddelen per werkproces vinden.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34</a:t>
            </a:fld>
            <a:endParaRPr lang="nl-NL"/>
          </a:p>
        </p:txBody>
      </p:sp>
    </p:spTree>
    <p:extLst>
      <p:ext uri="{BB962C8B-B14F-4D97-AF65-F5344CB8AC3E}">
        <p14:creationId xmlns:p14="http://schemas.microsoft.com/office/powerpoint/2010/main" val="1903629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Zie ook: https://www.stichtingpraktijkleren.nl/oo/over-moduleren/modules-business-services/p4/p4-k1-w3-financieel-administratieve-taken/</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35</a:t>
            </a:fld>
            <a:endParaRPr lang="nl-NL"/>
          </a:p>
        </p:txBody>
      </p:sp>
    </p:spTree>
    <p:extLst>
      <p:ext uri="{BB962C8B-B14F-4D97-AF65-F5344CB8AC3E}">
        <p14:creationId xmlns:p14="http://schemas.microsoft.com/office/powerpoint/2010/main" val="2757298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Examens: https://www.stichtingpraktijkleren.nl/docent/business-services/examens/examens-profielen/profiel-4/</a:t>
            </a:r>
          </a:p>
          <a:p>
            <a:r>
              <a:rPr lang="nl-NL"/>
              <a:t>Exameninformatie:  https://www.stichtingpraktijkleren.nl/docent/business-services/examens/exameninformatie/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36</a:t>
            </a:fld>
            <a:endParaRPr lang="nl-NL"/>
          </a:p>
        </p:txBody>
      </p:sp>
    </p:spTree>
    <p:extLst>
      <p:ext uri="{BB962C8B-B14F-4D97-AF65-F5344CB8AC3E}">
        <p14:creationId xmlns:p14="http://schemas.microsoft.com/office/powerpoint/2010/main" val="1482987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Examens: https://www.stichtingpraktijkleren.nl/docent/business-services/examens/examens-profielen/profiel-4/</a:t>
            </a:r>
          </a:p>
          <a:p>
            <a:r>
              <a:rPr lang="nl-NL"/>
              <a:t>Exameninformatie:  https://www.stichtingpraktijkleren.nl/docent/business-services/examens/exameninformatie/ </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37</a:t>
            </a:fld>
            <a:endParaRPr lang="nl-NL"/>
          </a:p>
        </p:txBody>
      </p:sp>
    </p:spTree>
    <p:extLst>
      <p:ext uri="{BB962C8B-B14F-4D97-AF65-F5344CB8AC3E}">
        <p14:creationId xmlns:p14="http://schemas.microsoft.com/office/powerpoint/2010/main" val="3280035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Examens: https://www.stichtingpraktijkleren.nl/docent/business-services/examens/examens-profielen/profiel-4/</a:t>
            </a:r>
          </a:p>
          <a:p>
            <a:r>
              <a:rPr lang="nl-NL"/>
              <a:t>Exameninformatie:  https://www.stichtingpraktijkleren.nl/docent/business-services/examens/exameninformatie/ </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38</a:t>
            </a:fld>
            <a:endParaRPr lang="nl-NL"/>
          </a:p>
        </p:txBody>
      </p:sp>
    </p:spTree>
    <p:extLst>
      <p:ext uri="{BB962C8B-B14F-4D97-AF65-F5344CB8AC3E}">
        <p14:creationId xmlns:p14="http://schemas.microsoft.com/office/powerpoint/2010/main" val="3666103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Examens: https://www.stichtingpraktijkleren.nl/docent/business-services/examens/examens-profielen/profiel-4/</a:t>
            </a:r>
          </a:p>
          <a:p>
            <a:r>
              <a:rPr lang="nl-NL"/>
              <a:t>Exameninformatie:  https://www.stichtingpraktijkleren.nl/docent/business-services/examens/exameninformatie/ </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39</a:t>
            </a:fld>
            <a:endParaRPr lang="nl-NL"/>
          </a:p>
        </p:txBody>
      </p:sp>
    </p:spTree>
    <p:extLst>
      <p:ext uri="{BB962C8B-B14F-4D97-AF65-F5344CB8AC3E}">
        <p14:creationId xmlns:p14="http://schemas.microsoft.com/office/powerpoint/2010/main" val="826839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Examens: https://www.stichtingpraktijkleren.nl/docent/business-services/examens/examens-profielen/profiel-4/</a:t>
            </a:r>
          </a:p>
          <a:p>
            <a:r>
              <a:rPr lang="nl-NL"/>
              <a:t>Exameninformatie:  https://www.stichtingpraktijkleren.nl/docent/business-services/examens/exameninformatie/ </a:t>
            </a:r>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40</a:t>
            </a:fld>
            <a:endParaRPr lang="nl-NL"/>
          </a:p>
        </p:txBody>
      </p:sp>
    </p:spTree>
    <p:extLst>
      <p:ext uri="{BB962C8B-B14F-4D97-AF65-F5344CB8AC3E}">
        <p14:creationId xmlns:p14="http://schemas.microsoft.com/office/powerpoint/2010/main" val="353384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Meer informatie hier over: https://www.stichtingpraktijkleren.nl/docent/business-services/examens/informatie-praktijkexamens/</a:t>
            </a:r>
          </a:p>
          <a:p>
            <a:r>
              <a:rPr lang="nl-NL"/>
              <a:t>Toelichting:</a:t>
            </a:r>
          </a:p>
          <a:p>
            <a:pPr marL="171450" indent="-171450">
              <a:buFontTx/>
              <a:buChar char="-"/>
            </a:pPr>
            <a:r>
              <a:rPr lang="nl-NL"/>
              <a:t>Zelf een examenmix maken</a:t>
            </a:r>
          </a:p>
          <a:p>
            <a:pPr marL="171450" indent="-171450">
              <a:buFontTx/>
              <a:buChar char="-"/>
            </a:pPr>
            <a:r>
              <a:rPr lang="nl-NL"/>
              <a:t>Examensoorten zijn </a:t>
            </a:r>
            <a:r>
              <a:rPr lang="nl-NL">
                <a:highlight>
                  <a:srgbClr val="FFFF00"/>
                </a:highlight>
              </a:rPr>
              <a:t>uitwisselbaar</a:t>
            </a:r>
            <a:r>
              <a:rPr lang="nl-NL"/>
              <a:t>. </a:t>
            </a:r>
          </a:p>
          <a:p>
            <a:pPr marL="171450" indent="-171450">
              <a:buFontTx/>
              <a:buChar char="-"/>
            </a:pPr>
            <a:r>
              <a:rPr lang="nl-NL"/>
              <a:t>Portfolio-examen is ook bijvoorbeeld handig in te zetten als herkansing van een proeve.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5</a:t>
            </a:fld>
            <a:endParaRPr lang="nl-NL"/>
          </a:p>
        </p:txBody>
      </p:sp>
    </p:spTree>
    <p:extLst>
      <p:ext uri="{BB962C8B-B14F-4D97-AF65-F5344CB8AC3E}">
        <p14:creationId xmlns:p14="http://schemas.microsoft.com/office/powerpoint/2010/main" val="106705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Eventueel kunt u bij het bouwen van curriculum contact opnemen met onze relatiemanagers.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6</a:t>
            </a:fld>
            <a:endParaRPr lang="nl-NL"/>
          </a:p>
        </p:txBody>
      </p:sp>
    </p:spTree>
    <p:extLst>
      <p:ext uri="{BB962C8B-B14F-4D97-AF65-F5344CB8AC3E}">
        <p14:creationId xmlns:p14="http://schemas.microsoft.com/office/powerpoint/2010/main" val="232679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overzichten zijn terug te vinden op: https://www.stichtingpraktijkleren.nl/oo/over-moduleren/modules-business-services/informatie/plannen/ bij Schema’s Business Services.</a:t>
            </a:r>
          </a:p>
          <a:p>
            <a:r>
              <a:rPr lang="nl-NL"/>
              <a:t>Voor het vinden van de modules kunt u ook gebruik maken van: https://www.stichtingpraktijkleren.nl/oo/over-moduleren/alle-taakmodules-abc/</a:t>
            </a:r>
          </a:p>
          <a:p>
            <a:endParaRPr lang="nl-NL"/>
          </a:p>
          <a:p>
            <a:r>
              <a:rPr lang="nl-NL"/>
              <a:t>We raden u aan om niet met dit werkproces te beginnen, maar juist de opleiding ermee af te sluiten. </a:t>
            </a:r>
            <a:br>
              <a:rPr lang="nl-NL"/>
            </a:br>
            <a:r>
              <a:rPr lang="nl-NL"/>
              <a:t>De student moet eerst voldoende ervaring in theorie en praktijk hebben voordat hij managementinformatie kan maken en verbeter voorstellen kan doen.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7</a:t>
            </a:fld>
            <a:endParaRPr lang="nl-NL"/>
          </a:p>
        </p:txBody>
      </p:sp>
    </p:spTree>
    <p:extLst>
      <p:ext uri="{BB962C8B-B14F-4D97-AF65-F5344CB8AC3E}">
        <p14:creationId xmlns:p14="http://schemas.microsoft.com/office/powerpoint/2010/main" val="131588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informatie is ook te vinden in het bestand ‘Leermiddelenaanbod KD BS P4 BACS’. </a:t>
            </a:r>
            <a:br>
              <a:rPr lang="nl-NL" dirty="0"/>
            </a:br>
            <a:r>
              <a:rPr lang="nl-NL" dirty="0"/>
              <a:t>Zie: https://www.stichtingpraktijkleren.nl/oo/over-moduleren/modules-business-services/informatie/plannen/</a:t>
            </a:r>
            <a:br>
              <a:rPr lang="nl-NL" dirty="0"/>
            </a:br>
            <a:r>
              <a:rPr lang="nl-NL" dirty="0"/>
              <a:t>23/24 wil zeggen in schooljaar 2023/2024. Precieze datum is op dit moment niet nog bekend. </a:t>
            </a:r>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8</a:t>
            </a:fld>
            <a:endParaRPr lang="nl-NL"/>
          </a:p>
        </p:txBody>
      </p:sp>
    </p:spTree>
    <p:extLst>
      <p:ext uri="{BB962C8B-B14F-4D97-AF65-F5344CB8AC3E}">
        <p14:creationId xmlns:p14="http://schemas.microsoft.com/office/powerpoint/2010/main" val="418330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overzichten zijn terug te vinden op: https://www.stichtingpraktijkleren.nl/oo/over-moduleren/modules-business-services/informatie/plannen/</a:t>
            </a:r>
          </a:p>
          <a:p>
            <a:br>
              <a:rPr lang="nl-NL" dirty="0"/>
            </a:br>
            <a:r>
              <a:rPr lang="nl-NL" dirty="0"/>
              <a:t>Voor het vinden van de modules kunt u ook gebruik maken van: https://www.stichtingpraktijkleren.nl/oo/over-moduleren/alle-taakmodules-abc/</a:t>
            </a:r>
          </a:p>
          <a:p>
            <a:r>
              <a:rPr lang="nl-NL" dirty="0"/>
              <a:t>We raden u aan om met dit werkproces in de opleiding te starten. </a:t>
            </a:r>
          </a:p>
          <a:p>
            <a:endParaRPr lang="nl-NL" dirty="0"/>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9</a:t>
            </a:fld>
            <a:endParaRPr lang="nl-NL"/>
          </a:p>
        </p:txBody>
      </p:sp>
    </p:spTree>
    <p:extLst>
      <p:ext uri="{BB962C8B-B14F-4D97-AF65-F5344CB8AC3E}">
        <p14:creationId xmlns:p14="http://schemas.microsoft.com/office/powerpoint/2010/main" val="222232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Deze overzichten zijn terug te vinden op: https://www.stichtingpraktijkleren.nl/oo/over-moduleren/modules-business-services/informatie/plannen/</a:t>
            </a:r>
            <a:br>
              <a:rPr lang="nl-NL"/>
            </a:br>
            <a:r>
              <a:rPr lang="nl-NL"/>
              <a:t>De productieplanning vindt u in het bestand ‘Leermiddelenaanbod KD BS P4 BACS’.  Ook staan in dit document de bestaande leermiddelen uit FAB die bij P4 passen, vermeld.</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a:br>
            <a:r>
              <a:rPr lang="nl-NL"/>
              <a:t>De gepubliceerde modules zijn ook ontwikkeld voor P2-K1-W2. U zou deze modules bijvoorbeeld kunnen plannen in het eerste leerjaar van de opleiding BACS. Samen met BM Financiële processen bij Pets Friends. Deze beroepsmodule is ook ontwikkeld voor P2, maar is geen eindniveau voor P4.  Daarvoor kunt u het leermiddel Pets Friends (uit FAB) en de module Coderen 2 daarna inzetten. Ook het examen EP15 P4-K1-W3 wordt hierop gebaseerd.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br>
              <a:rPr lang="nl-NL"/>
            </a:br>
            <a:br>
              <a:rPr lang="nl-NL"/>
            </a:br>
            <a:endParaRPr lang="nl-NL"/>
          </a:p>
          <a:p>
            <a:endParaRPr lang="nl-NL"/>
          </a:p>
        </p:txBody>
      </p:sp>
      <p:sp>
        <p:nvSpPr>
          <p:cNvPr id="4" name="Tijdelijke aanduiding voor dianummer 3"/>
          <p:cNvSpPr>
            <a:spLocks noGrp="1"/>
          </p:cNvSpPr>
          <p:nvPr>
            <p:ph type="sldNum" sz="quarter" idx="5"/>
          </p:nvPr>
        </p:nvSpPr>
        <p:spPr/>
        <p:txBody>
          <a:bodyPr/>
          <a:lstStyle/>
          <a:p>
            <a:fld id="{F464ADBA-3CC4-45FF-B725-7D634DBD82E4}" type="slidenum">
              <a:rPr lang="nl-NL" smtClean="0"/>
              <a:t>10</a:t>
            </a:fld>
            <a:endParaRPr lang="nl-NL"/>
          </a:p>
        </p:txBody>
      </p:sp>
    </p:spTree>
    <p:extLst>
      <p:ext uri="{BB962C8B-B14F-4D97-AF65-F5344CB8AC3E}">
        <p14:creationId xmlns:p14="http://schemas.microsoft.com/office/powerpoint/2010/main" val="3839200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86600FD-D389-D240-9787-450E91C69064}"/>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a:extLst>
              <a:ext uri="{FF2B5EF4-FFF2-40B4-BE49-F238E27FC236}">
                <a16:creationId xmlns:a16="http://schemas.microsoft.com/office/drawing/2014/main" id="{5F3E9D83-E11A-6446-ADE3-BD24AFBB162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1DCDB3F-7982-3847-B93E-F6EA356F5BF7}"/>
              </a:ext>
            </a:extLst>
          </p:cNvPr>
          <p:cNvSpPr>
            <a:spLocks noGrp="1"/>
          </p:cNvSpPr>
          <p:nvPr>
            <p:ph type="ctrTitle"/>
          </p:nvPr>
        </p:nvSpPr>
        <p:spPr>
          <a:xfrm>
            <a:off x="838200" y="3426594"/>
            <a:ext cx="9144000" cy="1318661"/>
          </a:xfrm>
        </p:spPr>
        <p:txBody>
          <a:bodyPr anchor="t">
            <a:normAutofit/>
          </a:bodyPr>
          <a:lstStyle>
            <a:lvl1pPr algn="l">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pic>
        <p:nvPicPr>
          <p:cNvPr id="18" name="Afbeelding 17">
            <a:extLst>
              <a:ext uri="{FF2B5EF4-FFF2-40B4-BE49-F238E27FC236}">
                <a16:creationId xmlns:a16="http://schemas.microsoft.com/office/drawing/2014/main" id="{F322D74C-1656-4041-9C95-BFC4733AD2EC}"/>
              </a:ext>
            </a:extLst>
          </p:cNvPr>
          <p:cNvPicPr>
            <a:picLocks noChangeAspect="1"/>
          </p:cNvPicPr>
          <p:nvPr userDrawn="1"/>
        </p:nvPicPr>
        <p:blipFill>
          <a:blip r:embed="rId3"/>
          <a:stretch>
            <a:fillRect/>
          </a:stretch>
        </p:blipFill>
        <p:spPr>
          <a:xfrm>
            <a:off x="7159285" y="900365"/>
            <a:ext cx="4412230" cy="1732145"/>
          </a:xfrm>
          <a:prstGeom prst="rect">
            <a:avLst/>
          </a:prstGeom>
        </p:spPr>
      </p:pic>
      <p:sp>
        <p:nvSpPr>
          <p:cNvPr id="21" name="Tijdelijke aanduiding voor datum 20">
            <a:extLst>
              <a:ext uri="{FF2B5EF4-FFF2-40B4-BE49-F238E27FC236}">
                <a16:creationId xmlns:a16="http://schemas.microsoft.com/office/drawing/2014/main" id="{D341E2E6-416B-454D-85D2-A2AC5EFE4A30}"/>
              </a:ext>
            </a:extLst>
          </p:cNvPr>
          <p:cNvSpPr>
            <a:spLocks noGrp="1"/>
          </p:cNvSpPr>
          <p:nvPr>
            <p:ph type="dt" sz="half" idx="10"/>
          </p:nvPr>
        </p:nvSpPr>
        <p:spPr>
          <a:xfrm>
            <a:off x="838200" y="5152556"/>
            <a:ext cx="9144000" cy="365125"/>
          </a:xfrm>
        </p:spPr>
        <p:txBody>
          <a:bodyPr/>
          <a:lstStyle>
            <a:lvl1pPr>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22" name="Tijdelijke aanduiding voor voettekst 21">
            <a:extLst>
              <a:ext uri="{FF2B5EF4-FFF2-40B4-BE49-F238E27FC236}">
                <a16:creationId xmlns:a16="http://schemas.microsoft.com/office/drawing/2014/main" id="{655A8CD1-A556-8A4E-8447-B1FB5D7B68B5}"/>
              </a:ext>
            </a:extLst>
          </p:cNvPr>
          <p:cNvSpPr>
            <a:spLocks noGrp="1"/>
          </p:cNvSpPr>
          <p:nvPr>
            <p:ph type="ftr" sz="quarter" idx="11"/>
          </p:nvPr>
        </p:nvSpPr>
        <p:spPr>
          <a:xfrm>
            <a:off x="838200" y="5991225"/>
            <a:ext cx="4114800" cy="365125"/>
          </a:xfrm>
        </p:spPr>
        <p:txBody>
          <a:bodyPr/>
          <a:lstStyle>
            <a:lvl1pPr algn="l">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1" name="Tijdelijke aanduiding voor tekst 25">
            <a:extLst>
              <a:ext uri="{FF2B5EF4-FFF2-40B4-BE49-F238E27FC236}">
                <a16:creationId xmlns:a16="http://schemas.microsoft.com/office/drawing/2014/main" id="{5B3295C5-D57A-A748-BA6E-0FDCC3202F52}"/>
              </a:ext>
            </a:extLst>
          </p:cNvPr>
          <p:cNvSpPr>
            <a:spLocks noGrp="1"/>
          </p:cNvSpPr>
          <p:nvPr>
            <p:ph type="body" sz="quarter" idx="12" hasCustomPrompt="1"/>
          </p:nvPr>
        </p:nvSpPr>
        <p:spPr>
          <a:xfrm>
            <a:off x="838200" y="2845857"/>
            <a:ext cx="4909457" cy="580737"/>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Presentatie</a:t>
            </a:r>
            <a:endParaRPr lang="nl-NL">
              <a:effectLst/>
              <a:latin typeface="Museo Sans" panose="02000000000000000000" pitchFamily="2" charset="77"/>
            </a:endParaRPr>
          </a:p>
        </p:txBody>
      </p:sp>
      <p:sp>
        <p:nvSpPr>
          <p:cNvPr id="13" name="Tijdelijke aanduiding voor tekst 25">
            <a:extLst>
              <a:ext uri="{FF2B5EF4-FFF2-40B4-BE49-F238E27FC236}">
                <a16:creationId xmlns:a16="http://schemas.microsoft.com/office/drawing/2014/main" id="{43BFF56D-AFFF-B543-8B00-D4B776A33B9E}"/>
              </a:ext>
            </a:extLst>
          </p:cNvPr>
          <p:cNvSpPr>
            <a:spLocks noGrp="1"/>
          </p:cNvSpPr>
          <p:nvPr>
            <p:ph type="body" sz="quarter" idx="13" hasCustomPrompt="1"/>
          </p:nvPr>
        </p:nvSpPr>
        <p:spPr>
          <a:xfrm>
            <a:off x="838200" y="4788066"/>
            <a:ext cx="4909457"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Datum</a:t>
            </a:r>
            <a:endParaRPr lang="nl-NL">
              <a:effectLst/>
              <a:latin typeface="Museo Sans" panose="02000000000000000000" pitchFamily="2" charset="77"/>
            </a:endParaRPr>
          </a:p>
        </p:txBody>
      </p:sp>
      <p:sp>
        <p:nvSpPr>
          <p:cNvPr id="15" name="Tijdelijke aanduiding voor tekst 25">
            <a:extLst>
              <a:ext uri="{FF2B5EF4-FFF2-40B4-BE49-F238E27FC236}">
                <a16:creationId xmlns:a16="http://schemas.microsoft.com/office/drawing/2014/main" id="{09C10E05-AC5C-534A-A2F2-27EC2E157EBC}"/>
              </a:ext>
            </a:extLst>
          </p:cNvPr>
          <p:cNvSpPr>
            <a:spLocks noGrp="1"/>
          </p:cNvSpPr>
          <p:nvPr>
            <p:ph type="body" sz="quarter" idx="14" hasCustomPrompt="1"/>
          </p:nvPr>
        </p:nvSpPr>
        <p:spPr>
          <a:xfrm>
            <a:off x="838201" y="5630780"/>
            <a:ext cx="2873188"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Auteur</a:t>
            </a:r>
            <a:endParaRPr lang="nl-NL">
              <a:effectLst/>
              <a:latin typeface="Museo Sans" panose="02000000000000000000" pitchFamily="2" charset="77"/>
            </a:endParaRPr>
          </a:p>
        </p:txBody>
      </p:sp>
    </p:spTree>
    <p:extLst>
      <p:ext uri="{BB962C8B-B14F-4D97-AF65-F5344CB8AC3E}">
        <p14:creationId xmlns:p14="http://schemas.microsoft.com/office/powerpoint/2010/main" val="244803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alphaModFix amt="51000"/>
          </a:blip>
          <a:srcRect l="23975" t="36628" r="4244" b="10152"/>
          <a:stretch/>
        </p:blipFill>
        <p:spPr>
          <a:xfrm>
            <a:off x="7340026" y="1769422"/>
            <a:ext cx="4851974" cy="5088578"/>
          </a:xfrm>
          <a:prstGeom prst="rect">
            <a:avLst/>
          </a:prstGeom>
        </p:spPr>
      </p:pic>
      <p:sp>
        <p:nvSpPr>
          <p:cNvPr id="4" name="Rechthoek 3">
            <a:extLst>
              <a:ext uri="{FF2B5EF4-FFF2-40B4-BE49-F238E27FC236}">
                <a16:creationId xmlns:a16="http://schemas.microsoft.com/office/drawing/2014/main" id="{B17079E8-D807-C349-AE61-417CEF621532}"/>
              </a:ext>
            </a:extLst>
          </p:cNvPr>
          <p:cNvSpPr/>
          <p:nvPr userDrawn="1"/>
        </p:nvSpPr>
        <p:spPr>
          <a:xfrm>
            <a:off x="838200" y="2088776"/>
            <a:ext cx="5257800" cy="2133600"/>
          </a:xfrm>
          <a:prstGeom prst="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FC2D3DB-80E0-0B4D-916B-15F07FE02DEA}"/>
              </a:ext>
            </a:extLst>
          </p:cNvPr>
          <p:cNvSpPr/>
          <p:nvPr userDrawn="1"/>
        </p:nvSpPr>
        <p:spPr>
          <a:xfrm>
            <a:off x="6096000" y="2088776"/>
            <a:ext cx="5257800" cy="2133600"/>
          </a:xfrm>
          <a:prstGeom prst="rect">
            <a:avLst/>
          </a:prstGeom>
          <a:solidFill>
            <a:schemeClr val="accent4">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950259" y="25796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950259"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1</a:t>
            </a:r>
          </a:p>
        </p:txBody>
      </p:sp>
      <p:sp>
        <p:nvSpPr>
          <p:cNvPr id="12" name="Tijdelijke aanduiding voor tekst 25">
            <a:extLst>
              <a:ext uri="{FF2B5EF4-FFF2-40B4-BE49-F238E27FC236}">
                <a16:creationId xmlns:a16="http://schemas.microsoft.com/office/drawing/2014/main" id="{438B7433-4BA2-D247-9F3F-A679E0FBA18E}"/>
              </a:ext>
            </a:extLst>
          </p:cNvPr>
          <p:cNvSpPr>
            <a:spLocks noGrp="1"/>
          </p:cNvSpPr>
          <p:nvPr>
            <p:ph type="body" sz="quarter" idx="20" hasCustomPrompt="1"/>
          </p:nvPr>
        </p:nvSpPr>
        <p:spPr>
          <a:xfrm>
            <a:off x="6230471" y="25796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3" name="Tijdelijke aanduiding voor tekst 25">
            <a:extLst>
              <a:ext uri="{FF2B5EF4-FFF2-40B4-BE49-F238E27FC236}">
                <a16:creationId xmlns:a16="http://schemas.microsoft.com/office/drawing/2014/main" id="{C2877DDF-B367-8B4B-8EC5-98EE62135954}"/>
              </a:ext>
            </a:extLst>
          </p:cNvPr>
          <p:cNvSpPr>
            <a:spLocks noGrp="1"/>
          </p:cNvSpPr>
          <p:nvPr>
            <p:ph type="body" sz="quarter" idx="21" hasCustomPrompt="1"/>
          </p:nvPr>
        </p:nvSpPr>
        <p:spPr>
          <a:xfrm>
            <a:off x="6230471"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2</a:t>
            </a:r>
          </a:p>
        </p:txBody>
      </p:sp>
      <p:sp>
        <p:nvSpPr>
          <p:cNvPr id="14" name="Rechthoek 13">
            <a:extLst>
              <a:ext uri="{FF2B5EF4-FFF2-40B4-BE49-F238E27FC236}">
                <a16:creationId xmlns:a16="http://schemas.microsoft.com/office/drawing/2014/main" id="{4066BD31-9B73-4945-966F-CED0A30D4757}"/>
              </a:ext>
            </a:extLst>
          </p:cNvPr>
          <p:cNvSpPr/>
          <p:nvPr userDrawn="1"/>
        </p:nvSpPr>
        <p:spPr>
          <a:xfrm>
            <a:off x="838200" y="4222376"/>
            <a:ext cx="5257800" cy="2133600"/>
          </a:xfrm>
          <a:prstGeom prst="rect">
            <a:avLst/>
          </a:prstGeom>
          <a:solidFill>
            <a:schemeClr val="accent4">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6977EBAF-88AB-8C42-8634-8AA823E51E09}"/>
              </a:ext>
            </a:extLst>
          </p:cNvPr>
          <p:cNvSpPr/>
          <p:nvPr userDrawn="1"/>
        </p:nvSpPr>
        <p:spPr>
          <a:xfrm>
            <a:off x="6096000" y="4222376"/>
            <a:ext cx="5257800" cy="213360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6" name="Tijdelijke aanduiding voor tekst 25">
            <a:extLst>
              <a:ext uri="{FF2B5EF4-FFF2-40B4-BE49-F238E27FC236}">
                <a16:creationId xmlns:a16="http://schemas.microsoft.com/office/drawing/2014/main" id="{74B49D47-AD39-4740-85FB-537CFCB8E27E}"/>
              </a:ext>
            </a:extLst>
          </p:cNvPr>
          <p:cNvSpPr>
            <a:spLocks noGrp="1"/>
          </p:cNvSpPr>
          <p:nvPr>
            <p:ph type="body" sz="quarter" idx="22" hasCustomPrompt="1"/>
          </p:nvPr>
        </p:nvSpPr>
        <p:spPr>
          <a:xfrm>
            <a:off x="950259" y="47132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7" name="Tijdelijke aanduiding voor tekst 25">
            <a:extLst>
              <a:ext uri="{FF2B5EF4-FFF2-40B4-BE49-F238E27FC236}">
                <a16:creationId xmlns:a16="http://schemas.microsoft.com/office/drawing/2014/main" id="{6C70503B-D038-2946-AF40-9B9B252C8301}"/>
              </a:ext>
            </a:extLst>
          </p:cNvPr>
          <p:cNvSpPr>
            <a:spLocks noGrp="1"/>
          </p:cNvSpPr>
          <p:nvPr>
            <p:ph type="body" sz="quarter" idx="23" hasCustomPrompt="1"/>
          </p:nvPr>
        </p:nvSpPr>
        <p:spPr>
          <a:xfrm>
            <a:off x="950259"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3</a:t>
            </a:r>
          </a:p>
        </p:txBody>
      </p:sp>
      <p:sp>
        <p:nvSpPr>
          <p:cNvPr id="18" name="Tijdelijke aanduiding voor tekst 25">
            <a:extLst>
              <a:ext uri="{FF2B5EF4-FFF2-40B4-BE49-F238E27FC236}">
                <a16:creationId xmlns:a16="http://schemas.microsoft.com/office/drawing/2014/main" id="{9D9889E7-103C-A54A-B64E-B937E967CA0A}"/>
              </a:ext>
            </a:extLst>
          </p:cNvPr>
          <p:cNvSpPr>
            <a:spLocks noGrp="1"/>
          </p:cNvSpPr>
          <p:nvPr>
            <p:ph type="body" sz="quarter" idx="24" hasCustomPrompt="1"/>
          </p:nvPr>
        </p:nvSpPr>
        <p:spPr>
          <a:xfrm>
            <a:off x="6230471" y="47132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9" name="Tijdelijke aanduiding voor tekst 25">
            <a:extLst>
              <a:ext uri="{FF2B5EF4-FFF2-40B4-BE49-F238E27FC236}">
                <a16:creationId xmlns:a16="http://schemas.microsoft.com/office/drawing/2014/main" id="{AC81A95C-AF3E-AF47-95C4-99450DF4CD95}"/>
              </a:ext>
            </a:extLst>
          </p:cNvPr>
          <p:cNvSpPr>
            <a:spLocks noGrp="1"/>
          </p:cNvSpPr>
          <p:nvPr>
            <p:ph type="body" sz="quarter" idx="25" hasCustomPrompt="1"/>
          </p:nvPr>
        </p:nvSpPr>
        <p:spPr>
          <a:xfrm>
            <a:off x="6230471"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Titel 4</a:t>
            </a:r>
          </a:p>
        </p:txBody>
      </p:sp>
    </p:spTree>
    <p:extLst>
      <p:ext uri="{BB962C8B-B14F-4D97-AF65-F5344CB8AC3E}">
        <p14:creationId xmlns:p14="http://schemas.microsoft.com/office/powerpoint/2010/main" val="274017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35596" t="-1" r="5244" b="330"/>
          <a:stretch/>
        </p:blipFill>
        <p:spPr>
          <a:xfrm>
            <a:off x="-1" y="-11118"/>
            <a:ext cx="6102895" cy="6857999"/>
          </a:xfrm>
          <a:prstGeom prst="rect">
            <a:avLst/>
          </a:prstGeom>
        </p:spPr>
      </p:pic>
      <p:sp>
        <p:nvSpPr>
          <p:cNvPr id="3" name="Rechthoek 2">
            <a:extLst>
              <a:ext uri="{FF2B5EF4-FFF2-40B4-BE49-F238E27FC236}">
                <a16:creationId xmlns:a16="http://schemas.microsoft.com/office/drawing/2014/main" id="{75C1472C-FE86-5A40-93B6-ACA524DBC438}"/>
              </a:ext>
            </a:extLst>
          </p:cNvPr>
          <p:cNvSpPr/>
          <p:nvPr userDrawn="1"/>
        </p:nvSpPr>
        <p:spPr>
          <a:xfrm>
            <a:off x="6096000" y="1"/>
            <a:ext cx="6096000" cy="6858000"/>
          </a:xfrm>
          <a:prstGeom prst="rect">
            <a:avLst/>
          </a:prstGeom>
          <a:solidFill>
            <a:schemeClr val="accent2">
              <a:lumMod val="40000"/>
              <a:lumOff val="60000"/>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srcRect l="23975" t="36628" r="4244" b="10152"/>
          <a:stretch/>
        </p:blipFill>
        <p:spPr>
          <a:xfrm>
            <a:off x="7340026"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6524237" y="816388"/>
            <a:ext cx="4170657" cy="1191706"/>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6524237" y="2242398"/>
            <a:ext cx="4170657" cy="3495014"/>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39553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11507" t="695" r="30330" b="1312"/>
          <a:stretch/>
        </p:blipFill>
        <p:spPr>
          <a:xfrm>
            <a:off x="6089105" y="-11118"/>
            <a:ext cx="6102895" cy="6857999"/>
          </a:xfrm>
          <a:prstGeom prst="rect">
            <a:avLst/>
          </a:prstGeom>
        </p:spPr>
      </p:pic>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alphaModFix amt="40000"/>
          </a:blip>
          <a:srcRect l="23975" t="36628" r="4244" b="10152"/>
          <a:stretch/>
        </p:blipFill>
        <p:spPr>
          <a:xfrm>
            <a:off x="1237131"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421342" y="816388"/>
            <a:ext cx="4170657" cy="1191706"/>
          </a:xfrm>
        </p:spPr>
        <p:txBody>
          <a:bodyPr anchor="t">
            <a:normAutofit/>
          </a:bodyPr>
          <a:lstStyle>
            <a:lvl1pP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421342" y="2242398"/>
            <a:ext cx="4170657" cy="3495014"/>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713502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a:blip r:embed="rId2"/>
          <a:srcRect l="34637" r="34637"/>
          <a:stretch/>
        </p:blipFill>
        <p:spPr>
          <a:xfrm>
            <a:off x="-1" y="-11118"/>
            <a:ext cx="3119719" cy="6857999"/>
          </a:xfrm>
          <a:prstGeom prst="rect">
            <a:avLst/>
          </a:prstGeom>
        </p:spPr>
      </p:pic>
      <p:sp>
        <p:nvSpPr>
          <p:cNvPr id="3" name="Rechthoek 2">
            <a:extLst>
              <a:ext uri="{FF2B5EF4-FFF2-40B4-BE49-F238E27FC236}">
                <a16:creationId xmlns:a16="http://schemas.microsoft.com/office/drawing/2014/main" id="{75C1472C-FE86-5A40-93B6-ACA524DBC438}"/>
              </a:ext>
            </a:extLst>
          </p:cNvPr>
          <p:cNvSpPr/>
          <p:nvPr userDrawn="1"/>
        </p:nvSpPr>
        <p:spPr>
          <a:xfrm>
            <a:off x="3119718" y="1"/>
            <a:ext cx="9072282" cy="6858000"/>
          </a:xfrm>
          <a:prstGeom prst="rect">
            <a:avLst/>
          </a:prstGeom>
          <a:solidFill>
            <a:schemeClr val="accent2">
              <a:lumMod val="40000"/>
              <a:lumOff val="60000"/>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srcRect l="23975" t="36628" r="4244" b="10152"/>
          <a:stretch/>
        </p:blipFill>
        <p:spPr>
          <a:xfrm>
            <a:off x="7340026"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3487271" y="816388"/>
            <a:ext cx="7207623" cy="953033"/>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3487271" y="1927412"/>
            <a:ext cx="7207623" cy="3810000"/>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377435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39003-36DD-A44B-9B2F-37577CCF3B0F}"/>
              </a:ext>
            </a:extLst>
          </p:cNvPr>
          <p:cNvSpPr>
            <a:spLocks noGrp="1"/>
          </p:cNvSpPr>
          <p:nvPr>
            <p:ph type="title" hasCustomPrompt="1"/>
          </p:nvPr>
        </p:nvSpPr>
        <p:spPr>
          <a:xfrm>
            <a:off x="667872" y="4641254"/>
            <a:ext cx="2880872" cy="529465"/>
          </a:xfrm>
        </p:spPr>
        <p:txBody>
          <a:bodyPr anchor="t">
            <a:normAutofit/>
          </a:bodyPr>
          <a:lstStyle>
            <a:lvl1pPr algn="ctr">
              <a:lnSpc>
                <a:spcPct val="100000"/>
              </a:lnSpc>
              <a:defRPr sz="18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2019</a:t>
            </a:r>
          </a:p>
        </p:txBody>
      </p:sp>
      <p:sp>
        <p:nvSpPr>
          <p:cNvPr id="14" name="Tijdelijke aanduiding voor tekst 25">
            <a:extLst>
              <a:ext uri="{FF2B5EF4-FFF2-40B4-BE49-F238E27FC236}">
                <a16:creationId xmlns:a16="http://schemas.microsoft.com/office/drawing/2014/main" id="{5DC1927D-8A27-2C44-9D62-DE34783FA598}"/>
              </a:ext>
            </a:extLst>
          </p:cNvPr>
          <p:cNvSpPr>
            <a:spLocks noGrp="1"/>
          </p:cNvSpPr>
          <p:nvPr>
            <p:ph type="body" sz="quarter" idx="14" hasCustomPrompt="1"/>
          </p:nvPr>
        </p:nvSpPr>
        <p:spPr>
          <a:xfrm>
            <a:off x="667871" y="5263634"/>
            <a:ext cx="2880872" cy="954741"/>
          </a:xfrm>
        </p:spPr>
        <p:txBody>
          <a:bodyPr lIns="0" tIns="0" rIns="0" bIns="0" anchor="t">
            <a:normAutofit/>
          </a:bodyPr>
          <a:lstStyle>
            <a:lvl1pPr marL="0" indent="0" algn="ctr">
              <a:lnSpc>
                <a:spcPct val="100000"/>
              </a:lnSpc>
              <a:buClr>
                <a:schemeClr val="accent2"/>
              </a:buClr>
              <a:buFont typeface="+mj-lt"/>
              <a:buNone/>
              <a:defRPr sz="12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Hier kan een tekst komen die over de bovenstaande titel gaat.</a:t>
            </a:r>
            <a:br>
              <a:rPr lang="nl-NL"/>
            </a:br>
            <a:r>
              <a:rPr lang="nl-NL"/>
              <a:t>Bijvoorbeeld een update of nieuwsitem.</a:t>
            </a:r>
          </a:p>
        </p:txBody>
      </p:sp>
      <p:graphicFrame>
        <p:nvGraphicFramePr>
          <p:cNvPr id="6" name="Grafiek 5">
            <a:extLst>
              <a:ext uri="{FF2B5EF4-FFF2-40B4-BE49-F238E27FC236}">
                <a16:creationId xmlns:a16="http://schemas.microsoft.com/office/drawing/2014/main" id="{4E1D6128-09E8-0D49-82DF-CB75612903DA}"/>
              </a:ext>
            </a:extLst>
          </p:cNvPr>
          <p:cNvGraphicFramePr/>
          <p:nvPr userDrawn="1">
            <p:extLst>
              <p:ext uri="{D42A27DB-BD31-4B8C-83A1-F6EECF244321}">
                <p14:modId xmlns:p14="http://schemas.microsoft.com/office/powerpoint/2010/main" val="1297956566"/>
              </p:ext>
            </p:extLst>
          </p:nvPr>
        </p:nvGraphicFramePr>
        <p:xfrm>
          <a:off x="667871" y="1409403"/>
          <a:ext cx="2880872" cy="3079447"/>
        </p:xfrm>
        <a:graphic>
          <a:graphicData uri="http://schemas.openxmlformats.org/drawingml/2006/chart">
            <c:chart xmlns:c="http://schemas.openxmlformats.org/drawingml/2006/chart" xmlns:r="http://schemas.openxmlformats.org/officeDocument/2006/relationships" r:id="rId2"/>
          </a:graphicData>
        </a:graphic>
      </p:graphicFrame>
      <p:sp>
        <p:nvSpPr>
          <p:cNvPr id="16" name="Tijdelijke aanduiding voor tekst 25">
            <a:extLst>
              <a:ext uri="{FF2B5EF4-FFF2-40B4-BE49-F238E27FC236}">
                <a16:creationId xmlns:a16="http://schemas.microsoft.com/office/drawing/2014/main" id="{81F14AA7-69A7-1C49-B281-6E3D10A786A9}"/>
              </a:ext>
            </a:extLst>
          </p:cNvPr>
          <p:cNvSpPr>
            <a:spLocks noGrp="1"/>
          </p:cNvSpPr>
          <p:nvPr>
            <p:ph type="body" sz="quarter" idx="15" hasCustomPrompt="1"/>
          </p:nvPr>
        </p:nvSpPr>
        <p:spPr>
          <a:xfrm>
            <a:off x="4285450" y="5263634"/>
            <a:ext cx="2880872" cy="954741"/>
          </a:xfrm>
        </p:spPr>
        <p:txBody>
          <a:bodyPr lIns="0" tIns="0" rIns="0" bIns="0" anchor="t">
            <a:normAutofit/>
          </a:bodyPr>
          <a:lstStyle>
            <a:lvl1pPr marL="0" indent="0" algn="ctr">
              <a:lnSpc>
                <a:spcPct val="100000"/>
              </a:lnSpc>
              <a:buClr>
                <a:schemeClr val="accent2"/>
              </a:buClr>
              <a:buFont typeface="+mj-lt"/>
              <a:buNone/>
              <a:defRPr sz="12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Hier kan een tekst komen die over de bovenstaande titel gaat.</a:t>
            </a:r>
            <a:br>
              <a:rPr lang="nl-NL"/>
            </a:br>
            <a:r>
              <a:rPr lang="nl-NL"/>
              <a:t>Bijvoorbeeld een update of nieuwsitem.</a:t>
            </a:r>
          </a:p>
        </p:txBody>
      </p:sp>
      <p:graphicFrame>
        <p:nvGraphicFramePr>
          <p:cNvPr id="17" name="Grafiek 16">
            <a:extLst>
              <a:ext uri="{FF2B5EF4-FFF2-40B4-BE49-F238E27FC236}">
                <a16:creationId xmlns:a16="http://schemas.microsoft.com/office/drawing/2014/main" id="{B39B6C5A-6314-B241-B2B8-14E1710FA0B1}"/>
              </a:ext>
            </a:extLst>
          </p:cNvPr>
          <p:cNvGraphicFramePr/>
          <p:nvPr userDrawn="1">
            <p:extLst>
              <p:ext uri="{D42A27DB-BD31-4B8C-83A1-F6EECF244321}">
                <p14:modId xmlns:p14="http://schemas.microsoft.com/office/powerpoint/2010/main" val="1811813443"/>
              </p:ext>
            </p:extLst>
          </p:nvPr>
        </p:nvGraphicFramePr>
        <p:xfrm>
          <a:off x="4285450" y="1409403"/>
          <a:ext cx="2880872" cy="3079447"/>
        </p:xfrm>
        <a:graphic>
          <a:graphicData uri="http://schemas.openxmlformats.org/drawingml/2006/chart">
            <c:chart xmlns:c="http://schemas.openxmlformats.org/drawingml/2006/chart" xmlns:r="http://schemas.openxmlformats.org/officeDocument/2006/relationships" r:id="rId3"/>
          </a:graphicData>
        </a:graphic>
      </p:graphicFrame>
      <p:sp>
        <p:nvSpPr>
          <p:cNvPr id="22" name="Tijdelijke aanduiding voor tekst 25">
            <a:extLst>
              <a:ext uri="{FF2B5EF4-FFF2-40B4-BE49-F238E27FC236}">
                <a16:creationId xmlns:a16="http://schemas.microsoft.com/office/drawing/2014/main" id="{28974A54-0821-E541-891B-5A76F6A3345C}"/>
              </a:ext>
            </a:extLst>
          </p:cNvPr>
          <p:cNvSpPr>
            <a:spLocks noGrp="1"/>
          </p:cNvSpPr>
          <p:nvPr>
            <p:ph type="body" sz="quarter" idx="16" hasCustomPrompt="1"/>
          </p:nvPr>
        </p:nvSpPr>
        <p:spPr>
          <a:xfrm>
            <a:off x="7899507" y="5263634"/>
            <a:ext cx="2880872" cy="954741"/>
          </a:xfrm>
        </p:spPr>
        <p:txBody>
          <a:bodyPr lIns="0" tIns="0" rIns="0" bIns="0" anchor="t">
            <a:normAutofit/>
          </a:bodyPr>
          <a:lstStyle>
            <a:lvl1pPr marL="0" indent="0" algn="ctr">
              <a:lnSpc>
                <a:spcPct val="100000"/>
              </a:lnSpc>
              <a:buClr>
                <a:schemeClr val="accent2"/>
              </a:buClr>
              <a:buFont typeface="+mj-lt"/>
              <a:buNone/>
              <a:defRPr sz="12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Hier kan een tekst komen die over de bovenstaande titel gaat.</a:t>
            </a:r>
            <a:br>
              <a:rPr lang="nl-NL"/>
            </a:br>
            <a:r>
              <a:rPr lang="nl-NL"/>
              <a:t>Bijvoorbeeld een update of nieuwsitem.</a:t>
            </a:r>
          </a:p>
        </p:txBody>
      </p:sp>
      <p:graphicFrame>
        <p:nvGraphicFramePr>
          <p:cNvPr id="23" name="Grafiek 22">
            <a:extLst>
              <a:ext uri="{FF2B5EF4-FFF2-40B4-BE49-F238E27FC236}">
                <a16:creationId xmlns:a16="http://schemas.microsoft.com/office/drawing/2014/main" id="{4CBBF873-55A4-6242-9EDF-AC8E73D26BAE}"/>
              </a:ext>
            </a:extLst>
          </p:cNvPr>
          <p:cNvGraphicFramePr/>
          <p:nvPr userDrawn="1">
            <p:extLst>
              <p:ext uri="{D42A27DB-BD31-4B8C-83A1-F6EECF244321}">
                <p14:modId xmlns:p14="http://schemas.microsoft.com/office/powerpoint/2010/main" val="1890001129"/>
              </p:ext>
            </p:extLst>
          </p:nvPr>
        </p:nvGraphicFramePr>
        <p:xfrm>
          <a:off x="7899507" y="1409403"/>
          <a:ext cx="2880872" cy="3079447"/>
        </p:xfrm>
        <a:graphic>
          <a:graphicData uri="http://schemas.openxmlformats.org/drawingml/2006/chart">
            <c:chart xmlns:c="http://schemas.openxmlformats.org/drawingml/2006/chart" xmlns:r="http://schemas.openxmlformats.org/officeDocument/2006/relationships" r:id="rId4"/>
          </a:graphicData>
        </a:graphic>
      </p:graphicFrame>
      <p:sp>
        <p:nvSpPr>
          <p:cNvPr id="30" name="Tijdelijke aanduiding voor tekst 25">
            <a:extLst>
              <a:ext uri="{FF2B5EF4-FFF2-40B4-BE49-F238E27FC236}">
                <a16:creationId xmlns:a16="http://schemas.microsoft.com/office/drawing/2014/main" id="{81B7BB53-5D8A-844B-86A9-F424A7FD19FF}"/>
              </a:ext>
            </a:extLst>
          </p:cNvPr>
          <p:cNvSpPr>
            <a:spLocks noGrp="1"/>
          </p:cNvSpPr>
          <p:nvPr>
            <p:ph type="body" sz="quarter" idx="17" hasCustomPrompt="1"/>
          </p:nvPr>
        </p:nvSpPr>
        <p:spPr>
          <a:xfrm>
            <a:off x="4285450" y="4641253"/>
            <a:ext cx="2880872" cy="529465"/>
          </a:xfrm>
        </p:spPr>
        <p:txBody>
          <a:bodyPr lIns="0" tIns="0" rIns="0" bIns="0" anchor="t">
            <a:normAutofit/>
          </a:bodyPr>
          <a:lstStyle>
            <a:lvl1pPr marL="0" indent="0" algn="ctr">
              <a:lnSpc>
                <a:spcPct val="100000"/>
              </a:lnSpc>
              <a:buClr>
                <a:schemeClr val="accent2"/>
              </a:buClr>
              <a:buFont typeface="+mj-lt"/>
              <a:buNone/>
              <a:defRPr sz="1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2020</a:t>
            </a:r>
          </a:p>
        </p:txBody>
      </p:sp>
      <p:sp>
        <p:nvSpPr>
          <p:cNvPr id="31" name="Tijdelijke aanduiding voor tekst 25">
            <a:extLst>
              <a:ext uri="{FF2B5EF4-FFF2-40B4-BE49-F238E27FC236}">
                <a16:creationId xmlns:a16="http://schemas.microsoft.com/office/drawing/2014/main" id="{ECC3F6CB-21C9-4644-9CC8-724F8136C06D}"/>
              </a:ext>
            </a:extLst>
          </p:cNvPr>
          <p:cNvSpPr>
            <a:spLocks noGrp="1"/>
          </p:cNvSpPr>
          <p:nvPr>
            <p:ph type="body" sz="quarter" idx="18" hasCustomPrompt="1"/>
          </p:nvPr>
        </p:nvSpPr>
        <p:spPr>
          <a:xfrm>
            <a:off x="7899507" y="4641253"/>
            <a:ext cx="2880872" cy="529465"/>
          </a:xfrm>
        </p:spPr>
        <p:txBody>
          <a:bodyPr lIns="0" tIns="0" rIns="0" bIns="0" anchor="t">
            <a:normAutofit/>
          </a:bodyPr>
          <a:lstStyle>
            <a:lvl1pPr marL="0" indent="0" algn="ctr">
              <a:lnSpc>
                <a:spcPct val="100000"/>
              </a:lnSpc>
              <a:buClr>
                <a:schemeClr val="accent2"/>
              </a:buClr>
              <a:buFont typeface="+mj-lt"/>
              <a:buNone/>
              <a:defRPr sz="1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2021</a:t>
            </a:r>
          </a:p>
        </p:txBody>
      </p:sp>
      <p:cxnSp>
        <p:nvCxnSpPr>
          <p:cNvPr id="34" name="Rechte verbindingslijn 33">
            <a:extLst>
              <a:ext uri="{FF2B5EF4-FFF2-40B4-BE49-F238E27FC236}">
                <a16:creationId xmlns:a16="http://schemas.microsoft.com/office/drawing/2014/main" id="{174C9BD1-C257-C04C-8F54-9177598E50A4}"/>
              </a:ext>
            </a:extLst>
          </p:cNvPr>
          <p:cNvCxnSpPr/>
          <p:nvPr userDrawn="1"/>
        </p:nvCxnSpPr>
        <p:spPr>
          <a:xfrm flipV="1">
            <a:off x="3907971" y="1589314"/>
            <a:ext cx="0" cy="46290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79D812D5-1B07-0649-80C6-FDD60D46E343}"/>
              </a:ext>
            </a:extLst>
          </p:cNvPr>
          <p:cNvCxnSpPr/>
          <p:nvPr userDrawn="1"/>
        </p:nvCxnSpPr>
        <p:spPr>
          <a:xfrm flipV="1">
            <a:off x="7554685" y="1589314"/>
            <a:ext cx="0" cy="46290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ijdelijke aanduiding voor tekst 25">
            <a:extLst>
              <a:ext uri="{FF2B5EF4-FFF2-40B4-BE49-F238E27FC236}">
                <a16:creationId xmlns:a16="http://schemas.microsoft.com/office/drawing/2014/main" id="{5D31EDD6-365E-AE42-906C-27CBBCF36EBA}"/>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1" name="Tijdelijke aanduiding voor tekst 25">
            <a:extLst>
              <a:ext uri="{FF2B5EF4-FFF2-40B4-BE49-F238E27FC236}">
                <a16:creationId xmlns:a16="http://schemas.microsoft.com/office/drawing/2014/main" id="{F0343073-1BC4-B140-A467-ED945F62F2B4}"/>
              </a:ext>
            </a:extLst>
          </p:cNvPr>
          <p:cNvSpPr>
            <a:spLocks noGrp="1"/>
          </p:cNvSpPr>
          <p:nvPr>
            <p:ph type="body" sz="quarter" idx="19" hasCustomPrompt="1"/>
          </p:nvPr>
        </p:nvSpPr>
        <p:spPr>
          <a:xfrm>
            <a:off x="838199" y="820951"/>
            <a:ext cx="7445189" cy="543505"/>
          </a:xfrm>
        </p:spPr>
        <p:txBody>
          <a:bodyPr lIns="90000" tIns="46800" rIns="90000" bIns="46800" anchor="t">
            <a:noAutofit/>
          </a:bodyPr>
          <a:lstStyle>
            <a:lvl1pPr marL="0" indent="0">
              <a:lnSpc>
                <a:spcPct val="100000"/>
              </a:lnSpc>
              <a:buClr>
                <a:schemeClr val="accent2"/>
              </a:buClr>
              <a:buFont typeface="+mj-lt"/>
              <a:buNone/>
              <a:defRPr sz="36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Tree>
    <p:extLst>
      <p:ext uri="{BB962C8B-B14F-4D97-AF65-F5344CB8AC3E}">
        <p14:creationId xmlns:p14="http://schemas.microsoft.com/office/powerpoint/2010/main" val="449576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52344" t="1310" r="17774" b="160"/>
          <a:stretch/>
        </p:blipFill>
        <p:spPr>
          <a:xfrm>
            <a:off x="9072281" y="-11118"/>
            <a:ext cx="3119719" cy="6857999"/>
          </a:xfrm>
          <a:prstGeom prst="rect">
            <a:avLst/>
          </a:prstGeom>
        </p:spPr>
      </p:pic>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alphaModFix amt="40000"/>
          </a:blip>
          <a:srcRect l="23975" t="36628" r="4244" b="10152"/>
          <a:stretch/>
        </p:blipFill>
        <p:spPr>
          <a:xfrm>
            <a:off x="4220307" y="1769422"/>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998530" y="816388"/>
            <a:ext cx="7207623" cy="953033"/>
          </a:xfrm>
        </p:spPr>
        <p:txBody>
          <a:bodyPr anchor="t">
            <a:normAutofit/>
          </a:bodyPr>
          <a:lstStyle>
            <a:lvl1pP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998530" y="1927412"/>
            <a:ext cx="7207623" cy="3810000"/>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endParaRPr lang="nl-NL"/>
          </a:p>
        </p:txBody>
      </p:sp>
    </p:spTree>
    <p:extLst>
      <p:ext uri="{BB962C8B-B14F-4D97-AF65-F5344CB8AC3E}">
        <p14:creationId xmlns:p14="http://schemas.microsoft.com/office/powerpoint/2010/main" val="414799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t="6129" r="2068" b="11108"/>
          <a:stretch/>
        </p:blipFill>
        <p:spPr>
          <a:xfrm>
            <a:off x="-1" y="-11117"/>
            <a:ext cx="6102895" cy="3440118"/>
          </a:xfrm>
          <a:prstGeom prst="rect">
            <a:avLst/>
          </a:prstGeom>
        </p:spPr>
      </p:pic>
      <p:sp>
        <p:nvSpPr>
          <p:cNvPr id="3" name="Rechthoek 2">
            <a:extLst>
              <a:ext uri="{FF2B5EF4-FFF2-40B4-BE49-F238E27FC236}">
                <a16:creationId xmlns:a16="http://schemas.microsoft.com/office/drawing/2014/main" id="{75C1472C-FE86-5A40-93B6-ACA524DBC438}"/>
              </a:ext>
            </a:extLst>
          </p:cNvPr>
          <p:cNvSpPr/>
          <p:nvPr userDrawn="1"/>
        </p:nvSpPr>
        <p:spPr>
          <a:xfrm>
            <a:off x="6096000" y="1"/>
            <a:ext cx="6096000" cy="3440118"/>
          </a:xfrm>
          <a:prstGeom prst="rect">
            <a:avLst/>
          </a:prstGeom>
          <a:solidFill>
            <a:schemeClr val="accent2">
              <a:lumMod val="40000"/>
              <a:lumOff val="60000"/>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3"/>
          <a:srcRect l="23975" t="36628" r="4244" b="10152"/>
          <a:stretch/>
        </p:blipFill>
        <p:spPr>
          <a:xfrm>
            <a:off x="7340026" y="-1659578"/>
            <a:ext cx="4851974" cy="5088578"/>
          </a:xfrm>
          <a:prstGeom prst="rect">
            <a:avLst/>
          </a:prstGeom>
        </p:spPr>
      </p:pic>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6524237" y="288859"/>
            <a:ext cx="5246422" cy="517965"/>
          </a:xfrm>
        </p:spPr>
        <p:txBody>
          <a:bodyPr anchor="t">
            <a:normAutofit/>
          </a:bodyPr>
          <a:lstStyle>
            <a:lvl1pPr>
              <a:defRPr sz="20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6524237" y="907703"/>
            <a:ext cx="5246422" cy="224787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p:txBody>
      </p:sp>
      <p:pic>
        <p:nvPicPr>
          <p:cNvPr id="7" name="Afbeelding 6">
            <a:extLst>
              <a:ext uri="{FF2B5EF4-FFF2-40B4-BE49-F238E27FC236}">
                <a16:creationId xmlns:a16="http://schemas.microsoft.com/office/drawing/2014/main" id="{9A40F114-CA94-EA49-8CFA-DBA0BD49B650}"/>
              </a:ext>
            </a:extLst>
          </p:cNvPr>
          <p:cNvPicPr>
            <a:picLocks noChangeAspect="1"/>
          </p:cNvPicPr>
          <p:nvPr userDrawn="1"/>
        </p:nvPicPr>
        <p:blipFill>
          <a:blip r:embed="rId4"/>
          <a:srcRect t="8274" b="8274"/>
          <a:stretch/>
        </p:blipFill>
        <p:spPr>
          <a:xfrm>
            <a:off x="6102894" y="3431330"/>
            <a:ext cx="6102895" cy="3440118"/>
          </a:xfrm>
          <a:prstGeom prst="rect">
            <a:avLst/>
          </a:prstGeom>
        </p:spPr>
      </p:pic>
      <p:sp>
        <p:nvSpPr>
          <p:cNvPr id="11" name="Rechthoek 10">
            <a:extLst>
              <a:ext uri="{FF2B5EF4-FFF2-40B4-BE49-F238E27FC236}">
                <a16:creationId xmlns:a16="http://schemas.microsoft.com/office/drawing/2014/main" id="{15FEA615-6484-8B4E-B77D-0AEFCFF05582}"/>
              </a:ext>
            </a:extLst>
          </p:cNvPr>
          <p:cNvSpPr/>
          <p:nvPr userDrawn="1"/>
        </p:nvSpPr>
        <p:spPr>
          <a:xfrm>
            <a:off x="-8966" y="3433483"/>
            <a:ext cx="6118753" cy="3440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5">
            <a:extLst>
              <a:ext uri="{FF2B5EF4-FFF2-40B4-BE49-F238E27FC236}">
                <a16:creationId xmlns:a16="http://schemas.microsoft.com/office/drawing/2014/main" id="{0ADF47AB-4F3F-3F4B-9E76-A11A131A773B}"/>
              </a:ext>
            </a:extLst>
          </p:cNvPr>
          <p:cNvSpPr>
            <a:spLocks noGrp="1"/>
          </p:cNvSpPr>
          <p:nvPr>
            <p:ph type="body" sz="quarter" idx="19" hasCustomPrompt="1"/>
          </p:nvPr>
        </p:nvSpPr>
        <p:spPr>
          <a:xfrm>
            <a:off x="419272" y="4341185"/>
            <a:ext cx="5246422" cy="224787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p:txBody>
      </p:sp>
      <p:pic>
        <p:nvPicPr>
          <p:cNvPr id="14" name="Afbeelding 13">
            <a:extLst>
              <a:ext uri="{FF2B5EF4-FFF2-40B4-BE49-F238E27FC236}">
                <a16:creationId xmlns:a16="http://schemas.microsoft.com/office/drawing/2014/main" id="{B855D3D3-8101-AA41-AFC1-ACE694586AA5}"/>
              </a:ext>
            </a:extLst>
          </p:cNvPr>
          <p:cNvPicPr>
            <a:picLocks noChangeAspect="1"/>
          </p:cNvPicPr>
          <p:nvPr userDrawn="1"/>
        </p:nvPicPr>
        <p:blipFill rotWithShape="1">
          <a:blip r:embed="rId3">
            <a:alphaModFix amt="40000"/>
          </a:blip>
          <a:srcRect l="20294" t="52018" r="113" b="8008"/>
          <a:stretch/>
        </p:blipFill>
        <p:spPr>
          <a:xfrm>
            <a:off x="1264707" y="3424517"/>
            <a:ext cx="4851974" cy="3446932"/>
          </a:xfrm>
          <a:prstGeom prst="rect">
            <a:avLst/>
          </a:prstGeom>
        </p:spPr>
      </p:pic>
      <p:sp>
        <p:nvSpPr>
          <p:cNvPr id="17" name="Tijdelijke aanduiding voor tekst 25">
            <a:extLst>
              <a:ext uri="{FF2B5EF4-FFF2-40B4-BE49-F238E27FC236}">
                <a16:creationId xmlns:a16="http://schemas.microsoft.com/office/drawing/2014/main" id="{5BE38433-902F-F740-BF9F-1CB72B163576}"/>
              </a:ext>
            </a:extLst>
          </p:cNvPr>
          <p:cNvSpPr>
            <a:spLocks noGrp="1"/>
          </p:cNvSpPr>
          <p:nvPr>
            <p:ph type="body" sz="quarter" idx="20" hasCustomPrompt="1"/>
          </p:nvPr>
        </p:nvSpPr>
        <p:spPr>
          <a:xfrm>
            <a:off x="419272" y="3677154"/>
            <a:ext cx="5246422" cy="572461"/>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2000" b="1"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Heading</a:t>
            </a:r>
            <a:endParaRPr lang="nl-NL"/>
          </a:p>
        </p:txBody>
      </p:sp>
    </p:spTree>
    <p:extLst>
      <p:ext uri="{BB962C8B-B14F-4D97-AF65-F5344CB8AC3E}">
        <p14:creationId xmlns:p14="http://schemas.microsoft.com/office/powerpoint/2010/main" val="2964963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Inhou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AA7E66B-FCAA-7A4D-8143-0BA31CA75E18}"/>
              </a:ext>
            </a:extLst>
          </p:cNvPr>
          <p:cNvPicPr>
            <a:picLocks noChangeAspect="1"/>
          </p:cNvPicPr>
          <p:nvPr userDrawn="1"/>
        </p:nvPicPr>
        <p:blipFill rotWithShape="1">
          <a:blip r:embed="rId2"/>
          <a:srcRect l="600" t="5016" r="738" b="11643"/>
          <a:stretch/>
        </p:blipFill>
        <p:spPr>
          <a:xfrm>
            <a:off x="-1" y="-11118"/>
            <a:ext cx="12192001" cy="6869117"/>
          </a:xfrm>
          <a:prstGeom prst="rect">
            <a:avLst/>
          </a:prstGeom>
        </p:spPr>
      </p:pic>
      <p:sp>
        <p:nvSpPr>
          <p:cNvPr id="11" name="Rechthoek 10">
            <a:extLst>
              <a:ext uri="{FF2B5EF4-FFF2-40B4-BE49-F238E27FC236}">
                <a16:creationId xmlns:a16="http://schemas.microsoft.com/office/drawing/2014/main" id="{15FEA615-6484-8B4E-B77D-0AEFCFF05582}"/>
              </a:ext>
            </a:extLst>
          </p:cNvPr>
          <p:cNvSpPr/>
          <p:nvPr userDrawn="1"/>
        </p:nvSpPr>
        <p:spPr>
          <a:xfrm>
            <a:off x="319003" y="348225"/>
            <a:ext cx="5102083" cy="6150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jdelijke aanduiding voor tekst 25">
            <a:extLst>
              <a:ext uri="{FF2B5EF4-FFF2-40B4-BE49-F238E27FC236}">
                <a16:creationId xmlns:a16="http://schemas.microsoft.com/office/drawing/2014/main" id="{C93651DA-D29E-BD43-9422-AF5DCE39FD3A}"/>
              </a:ext>
            </a:extLst>
          </p:cNvPr>
          <p:cNvSpPr>
            <a:spLocks noGrp="1"/>
          </p:cNvSpPr>
          <p:nvPr>
            <p:ph type="body" sz="quarter" idx="19" hasCustomPrompt="1"/>
          </p:nvPr>
        </p:nvSpPr>
        <p:spPr>
          <a:xfrm>
            <a:off x="571672" y="1276014"/>
            <a:ext cx="4566385" cy="4286586"/>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a:t>
            </a:r>
          </a:p>
        </p:txBody>
      </p:sp>
      <p:pic>
        <p:nvPicPr>
          <p:cNvPr id="16" name="Afbeelding 15">
            <a:extLst>
              <a:ext uri="{FF2B5EF4-FFF2-40B4-BE49-F238E27FC236}">
                <a16:creationId xmlns:a16="http://schemas.microsoft.com/office/drawing/2014/main" id="{36A0B004-A808-3C4D-B81C-43715191B99F}"/>
              </a:ext>
            </a:extLst>
          </p:cNvPr>
          <p:cNvPicPr>
            <a:picLocks noChangeAspect="1"/>
          </p:cNvPicPr>
          <p:nvPr userDrawn="1"/>
        </p:nvPicPr>
        <p:blipFill rotWithShape="1">
          <a:blip r:embed="rId3">
            <a:alphaModFix amt="40000"/>
          </a:blip>
          <a:srcRect l="20294" t="52018" r="113" b="8008"/>
          <a:stretch/>
        </p:blipFill>
        <p:spPr>
          <a:xfrm>
            <a:off x="569112" y="3051722"/>
            <a:ext cx="4851974" cy="3446932"/>
          </a:xfrm>
          <a:prstGeom prst="rect">
            <a:avLst/>
          </a:prstGeom>
        </p:spPr>
      </p:pic>
      <p:sp>
        <p:nvSpPr>
          <p:cNvPr id="17" name="Tijdelijke aanduiding voor tekst 25">
            <a:extLst>
              <a:ext uri="{FF2B5EF4-FFF2-40B4-BE49-F238E27FC236}">
                <a16:creationId xmlns:a16="http://schemas.microsoft.com/office/drawing/2014/main" id="{89374415-6895-8A49-AE2B-DE7E5CE890F9}"/>
              </a:ext>
            </a:extLst>
          </p:cNvPr>
          <p:cNvSpPr>
            <a:spLocks noGrp="1"/>
          </p:cNvSpPr>
          <p:nvPr>
            <p:ph type="body" sz="quarter" idx="20" hasCustomPrompt="1"/>
          </p:nvPr>
        </p:nvSpPr>
        <p:spPr>
          <a:xfrm>
            <a:off x="571672" y="611983"/>
            <a:ext cx="4566385" cy="572461"/>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2000" b="1" i="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Heading</a:t>
            </a:r>
            <a:endParaRPr lang="nl-NL"/>
          </a:p>
        </p:txBody>
      </p:sp>
    </p:spTree>
    <p:extLst>
      <p:ext uri="{BB962C8B-B14F-4D97-AF65-F5344CB8AC3E}">
        <p14:creationId xmlns:p14="http://schemas.microsoft.com/office/powerpoint/2010/main" val="145882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8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26" name="Tijdelijke aanduiding voor tekst 25">
            <a:extLst>
              <a:ext uri="{FF2B5EF4-FFF2-40B4-BE49-F238E27FC236}">
                <a16:creationId xmlns:a16="http://schemas.microsoft.com/office/drawing/2014/main" id="{579EB7D4-55F4-2A47-9A9E-6C771654BE21}"/>
              </a:ext>
            </a:extLst>
          </p:cNvPr>
          <p:cNvSpPr>
            <a:spLocks noGrp="1"/>
          </p:cNvSpPr>
          <p:nvPr>
            <p:ph type="body" sz="quarter" idx="10"/>
          </p:nvPr>
        </p:nvSpPr>
        <p:spPr>
          <a:xfrm>
            <a:off x="838200" y="1928235"/>
            <a:ext cx="3816927" cy="4591317"/>
          </a:xfrm>
        </p:spPr>
        <p:txBody>
          <a:bodyPr>
            <a:normAutofit/>
          </a:bodyPr>
          <a:lstStyle>
            <a:lvl1pPr marL="457200" indent="-457200">
              <a:lnSpc>
                <a:spcPct val="150000"/>
              </a:lnSpc>
              <a:buClr>
                <a:schemeClr val="accent2"/>
              </a:buClr>
              <a:buFont typeface="+mj-lt"/>
              <a:buAutoNum type="arabicPeriod"/>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Tekststijl van het model bewerken
Tweede niveau
Derde niveau
Vierde niveau
Vijfde niveau</a:t>
            </a:r>
          </a:p>
        </p:txBody>
      </p:sp>
      <p:sp>
        <p:nvSpPr>
          <p:cNvPr id="16" name="Tijdelijke aanduiding voor tekst 25">
            <a:extLst>
              <a:ext uri="{FF2B5EF4-FFF2-40B4-BE49-F238E27FC236}">
                <a16:creationId xmlns:a16="http://schemas.microsoft.com/office/drawing/2014/main" id="{3EEB7E13-6E6A-7C41-8B59-FDA2291EC51E}"/>
              </a:ext>
            </a:extLst>
          </p:cNvPr>
          <p:cNvSpPr>
            <a:spLocks noGrp="1"/>
          </p:cNvSpPr>
          <p:nvPr>
            <p:ph type="body" sz="quarter" idx="11"/>
          </p:nvPr>
        </p:nvSpPr>
        <p:spPr>
          <a:xfrm>
            <a:off x="5583619" y="1928235"/>
            <a:ext cx="3816927" cy="4591317"/>
          </a:xfrm>
        </p:spPr>
        <p:txBody>
          <a:bodyPr>
            <a:normAutofit/>
          </a:bodyPr>
          <a:lstStyle>
            <a:lvl1pPr marL="457200" indent="-457200">
              <a:lnSpc>
                <a:spcPct val="150000"/>
              </a:lnSpc>
              <a:buClr>
                <a:schemeClr val="accent2"/>
              </a:buClr>
              <a:buFont typeface="+mj-lt"/>
              <a:buAutoNum type="arabicPeriod"/>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Tekststijl van het model bewerken
Tweede niveau
Derde niveau
Vierde niveau
Vijfde niveau</a:t>
            </a:r>
          </a:p>
        </p:txBody>
      </p:sp>
      <p:sp>
        <p:nvSpPr>
          <p:cNvPr id="18" name="Tijdelijke aanduiding voor tekst 25">
            <a:extLst>
              <a:ext uri="{FF2B5EF4-FFF2-40B4-BE49-F238E27FC236}">
                <a16:creationId xmlns:a16="http://schemas.microsoft.com/office/drawing/2014/main" id="{3DA6C882-8BDE-0141-8D51-87A18FB44741}"/>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Inhoud 2</a:t>
            </a:r>
          </a:p>
        </p:txBody>
      </p:sp>
    </p:spTree>
    <p:extLst>
      <p:ext uri="{BB962C8B-B14F-4D97-AF65-F5344CB8AC3E}">
        <p14:creationId xmlns:p14="http://schemas.microsoft.com/office/powerpoint/2010/main" val="1934210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4B5B4DA7-A632-4F4F-B488-307451985DE9}"/>
              </a:ext>
            </a:extLst>
          </p:cNvPr>
          <p:cNvSpPr>
            <a:spLocks noGrp="1"/>
          </p:cNvSpPr>
          <p:nvPr>
            <p:ph type="title"/>
          </p:nvPr>
        </p:nvSpPr>
        <p:spPr>
          <a:xfrm>
            <a:off x="838200" y="816388"/>
            <a:ext cx="4909457" cy="1392422"/>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14" name="Tijdelijke aanduiding voor tekst 25">
            <a:extLst>
              <a:ext uri="{FF2B5EF4-FFF2-40B4-BE49-F238E27FC236}">
                <a16:creationId xmlns:a16="http://schemas.microsoft.com/office/drawing/2014/main" id="{64CED9C4-A923-7948-9CD8-5399F35CB5B6}"/>
              </a:ext>
            </a:extLst>
          </p:cNvPr>
          <p:cNvSpPr>
            <a:spLocks noGrp="1"/>
          </p:cNvSpPr>
          <p:nvPr>
            <p:ph type="body" sz="quarter" idx="10"/>
          </p:nvPr>
        </p:nvSpPr>
        <p:spPr>
          <a:xfrm>
            <a:off x="838200" y="2415124"/>
            <a:ext cx="4909457" cy="1580406"/>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Tekststijl van het model bewerken</a:t>
            </a:r>
            <a:endParaRPr lang="nl-NL">
              <a:effectLst/>
              <a:latin typeface="Museo Sans" panose="02000000000000000000" pitchFamily="2" charset="77"/>
            </a:endParaRPr>
          </a:p>
        </p:txBody>
      </p:sp>
      <p:sp>
        <p:nvSpPr>
          <p:cNvPr id="6" name="Tijdelijke aanduiding voor tekst 25">
            <a:extLst>
              <a:ext uri="{FF2B5EF4-FFF2-40B4-BE49-F238E27FC236}">
                <a16:creationId xmlns:a16="http://schemas.microsoft.com/office/drawing/2014/main" id="{F3E3776A-2340-8C43-ADE5-5D350023CAA6}"/>
              </a:ext>
            </a:extLst>
          </p:cNvPr>
          <p:cNvSpPr>
            <a:spLocks noGrp="1"/>
          </p:cNvSpPr>
          <p:nvPr>
            <p:ph type="body" sz="quarter" idx="11"/>
          </p:nvPr>
        </p:nvSpPr>
        <p:spPr>
          <a:xfrm>
            <a:off x="838200" y="4201845"/>
            <a:ext cx="4909457" cy="2656156"/>
          </a:xfrm>
        </p:spPr>
        <p:txBody>
          <a:bodyPr>
            <a:normAutofit/>
          </a:bodyPr>
          <a:lstStyle>
            <a:lvl1pPr marL="457200" indent="-457200">
              <a:lnSpc>
                <a:spcPct val="150000"/>
              </a:lnSpc>
              <a:buClr>
                <a:schemeClr val="accent2"/>
              </a:buClr>
              <a:buFont typeface="+mj-lt"/>
              <a:buAutoNum type="arabicPeriod"/>
              <a:defRPr sz="12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Tekststijl van het model bewerken
Tweede niveau
Derde niveau
Vierde niveau
Vijfde niveau</a:t>
            </a:r>
          </a:p>
        </p:txBody>
      </p:sp>
      <p:sp>
        <p:nvSpPr>
          <p:cNvPr id="7" name="Tijdelijke aanduiding voor tekst 25">
            <a:extLst>
              <a:ext uri="{FF2B5EF4-FFF2-40B4-BE49-F238E27FC236}">
                <a16:creationId xmlns:a16="http://schemas.microsoft.com/office/drawing/2014/main" id="{249746E5-2865-C141-B967-B7E5646B6A5B}"/>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Tree>
    <p:extLst>
      <p:ext uri="{BB962C8B-B14F-4D97-AF65-F5344CB8AC3E}">
        <p14:creationId xmlns:p14="http://schemas.microsoft.com/office/powerpoint/2010/main" val="212843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B47F75-8838-D740-8FB1-3B04C50F1DC3}"/>
              </a:ext>
            </a:extLst>
          </p:cNvPr>
          <p:cNvPicPr>
            <a:picLocks noChangeAspect="1"/>
          </p:cNvPicPr>
          <p:nvPr userDrawn="1"/>
        </p:nvPicPr>
        <p:blipFill>
          <a:blip r:embed="rId2"/>
          <a:stretch>
            <a:fillRect/>
          </a:stretch>
        </p:blipFill>
        <p:spPr>
          <a:xfrm>
            <a:off x="4930" y="0"/>
            <a:ext cx="12182140" cy="6858000"/>
          </a:xfrm>
          <a:prstGeom prst="rect">
            <a:avLst/>
          </a:prstGeom>
        </p:spPr>
      </p:pic>
      <p:sp>
        <p:nvSpPr>
          <p:cNvPr id="2" name="Titel 1">
            <a:extLst>
              <a:ext uri="{FF2B5EF4-FFF2-40B4-BE49-F238E27FC236}">
                <a16:creationId xmlns:a16="http://schemas.microsoft.com/office/drawing/2014/main" id="{B1DCDB3F-7982-3847-B93E-F6EA356F5BF7}"/>
              </a:ext>
            </a:extLst>
          </p:cNvPr>
          <p:cNvSpPr>
            <a:spLocks noGrp="1"/>
          </p:cNvSpPr>
          <p:nvPr>
            <p:ph type="ctrTitle"/>
          </p:nvPr>
        </p:nvSpPr>
        <p:spPr>
          <a:xfrm>
            <a:off x="838200" y="2227880"/>
            <a:ext cx="9144000" cy="1318661"/>
          </a:xfrm>
        </p:spPr>
        <p:txBody>
          <a:bodyPr anchor="t">
            <a:normAutofit/>
          </a:bodyPr>
          <a:lstStyle>
            <a:lvl1pPr algn="l">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pic>
        <p:nvPicPr>
          <p:cNvPr id="18" name="Afbeelding 17">
            <a:extLst>
              <a:ext uri="{FF2B5EF4-FFF2-40B4-BE49-F238E27FC236}">
                <a16:creationId xmlns:a16="http://schemas.microsoft.com/office/drawing/2014/main" id="{F322D74C-1656-4041-9C95-BFC4733AD2EC}"/>
              </a:ext>
            </a:extLst>
          </p:cNvPr>
          <p:cNvPicPr>
            <a:picLocks noChangeAspect="1"/>
          </p:cNvPicPr>
          <p:nvPr userDrawn="1"/>
        </p:nvPicPr>
        <p:blipFill>
          <a:blip r:embed="rId3"/>
          <a:stretch>
            <a:fillRect/>
          </a:stretch>
        </p:blipFill>
        <p:spPr>
          <a:xfrm>
            <a:off x="8196787" y="5152556"/>
            <a:ext cx="3374727" cy="1324844"/>
          </a:xfrm>
          <a:prstGeom prst="rect">
            <a:avLst/>
          </a:prstGeom>
        </p:spPr>
      </p:pic>
      <p:sp>
        <p:nvSpPr>
          <p:cNvPr id="21" name="Tijdelijke aanduiding voor datum 20">
            <a:extLst>
              <a:ext uri="{FF2B5EF4-FFF2-40B4-BE49-F238E27FC236}">
                <a16:creationId xmlns:a16="http://schemas.microsoft.com/office/drawing/2014/main" id="{D341E2E6-416B-454D-85D2-A2AC5EFE4A30}"/>
              </a:ext>
            </a:extLst>
          </p:cNvPr>
          <p:cNvSpPr>
            <a:spLocks noGrp="1"/>
          </p:cNvSpPr>
          <p:nvPr>
            <p:ph type="dt" sz="half" idx="10"/>
          </p:nvPr>
        </p:nvSpPr>
        <p:spPr>
          <a:xfrm>
            <a:off x="838200" y="3953842"/>
            <a:ext cx="9144000" cy="365125"/>
          </a:xfrm>
        </p:spPr>
        <p:txBody>
          <a:bodyPr/>
          <a:lstStyle>
            <a:lvl1pPr>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22" name="Tijdelijke aanduiding voor voettekst 21">
            <a:extLst>
              <a:ext uri="{FF2B5EF4-FFF2-40B4-BE49-F238E27FC236}">
                <a16:creationId xmlns:a16="http://schemas.microsoft.com/office/drawing/2014/main" id="{655A8CD1-A556-8A4E-8447-B1FB5D7B68B5}"/>
              </a:ext>
            </a:extLst>
          </p:cNvPr>
          <p:cNvSpPr>
            <a:spLocks noGrp="1"/>
          </p:cNvSpPr>
          <p:nvPr>
            <p:ph type="ftr" sz="quarter" idx="11"/>
          </p:nvPr>
        </p:nvSpPr>
        <p:spPr>
          <a:xfrm>
            <a:off x="838200" y="4792511"/>
            <a:ext cx="4114800" cy="365125"/>
          </a:xfrm>
        </p:spPr>
        <p:txBody>
          <a:bodyPr/>
          <a:lstStyle>
            <a:lvl1pPr algn="l">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1" name="Tijdelijke aanduiding voor tekst 25">
            <a:extLst>
              <a:ext uri="{FF2B5EF4-FFF2-40B4-BE49-F238E27FC236}">
                <a16:creationId xmlns:a16="http://schemas.microsoft.com/office/drawing/2014/main" id="{5B3295C5-D57A-A748-BA6E-0FDCC3202F52}"/>
              </a:ext>
            </a:extLst>
          </p:cNvPr>
          <p:cNvSpPr>
            <a:spLocks noGrp="1"/>
          </p:cNvSpPr>
          <p:nvPr>
            <p:ph type="body" sz="quarter" idx="12" hasCustomPrompt="1"/>
          </p:nvPr>
        </p:nvSpPr>
        <p:spPr>
          <a:xfrm>
            <a:off x="838200" y="1647143"/>
            <a:ext cx="4909457" cy="580737"/>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Presentatie</a:t>
            </a:r>
            <a:endParaRPr lang="nl-NL">
              <a:effectLst/>
              <a:latin typeface="Museo Sans" panose="02000000000000000000" pitchFamily="2" charset="77"/>
            </a:endParaRPr>
          </a:p>
        </p:txBody>
      </p:sp>
      <p:sp>
        <p:nvSpPr>
          <p:cNvPr id="13" name="Tijdelijke aanduiding voor tekst 25">
            <a:extLst>
              <a:ext uri="{FF2B5EF4-FFF2-40B4-BE49-F238E27FC236}">
                <a16:creationId xmlns:a16="http://schemas.microsoft.com/office/drawing/2014/main" id="{43BFF56D-AFFF-B543-8B00-D4B776A33B9E}"/>
              </a:ext>
            </a:extLst>
          </p:cNvPr>
          <p:cNvSpPr>
            <a:spLocks noGrp="1"/>
          </p:cNvSpPr>
          <p:nvPr>
            <p:ph type="body" sz="quarter" idx="13" hasCustomPrompt="1"/>
          </p:nvPr>
        </p:nvSpPr>
        <p:spPr>
          <a:xfrm>
            <a:off x="838200" y="3589352"/>
            <a:ext cx="4909457"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Datum</a:t>
            </a:r>
            <a:endParaRPr lang="nl-NL">
              <a:effectLst/>
              <a:latin typeface="Museo Sans" panose="02000000000000000000" pitchFamily="2" charset="77"/>
            </a:endParaRPr>
          </a:p>
        </p:txBody>
      </p:sp>
      <p:sp>
        <p:nvSpPr>
          <p:cNvPr id="15" name="Tijdelijke aanduiding voor tekst 25">
            <a:extLst>
              <a:ext uri="{FF2B5EF4-FFF2-40B4-BE49-F238E27FC236}">
                <a16:creationId xmlns:a16="http://schemas.microsoft.com/office/drawing/2014/main" id="{09C10E05-AC5C-534A-A2F2-27EC2E157EBC}"/>
              </a:ext>
            </a:extLst>
          </p:cNvPr>
          <p:cNvSpPr>
            <a:spLocks noGrp="1"/>
          </p:cNvSpPr>
          <p:nvPr>
            <p:ph type="body" sz="quarter" idx="14" hasCustomPrompt="1"/>
          </p:nvPr>
        </p:nvSpPr>
        <p:spPr>
          <a:xfrm>
            <a:off x="838201" y="4432066"/>
            <a:ext cx="2873188"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Auteur</a:t>
            </a:r>
            <a:endParaRPr lang="nl-NL">
              <a:effectLst/>
              <a:latin typeface="Museo Sans" panose="02000000000000000000" pitchFamily="2" charset="77"/>
            </a:endParaRPr>
          </a:p>
        </p:txBody>
      </p:sp>
    </p:spTree>
    <p:extLst>
      <p:ext uri="{BB962C8B-B14F-4D97-AF65-F5344CB8AC3E}">
        <p14:creationId xmlns:p14="http://schemas.microsoft.com/office/powerpoint/2010/main" val="3108986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5" name="Rechthoek 4">
            <a:extLst>
              <a:ext uri="{FF2B5EF4-FFF2-40B4-BE49-F238E27FC236}">
                <a16:creationId xmlns:a16="http://schemas.microsoft.com/office/drawing/2014/main" id="{1B89835B-900F-BE40-8F4F-532355BE05B2}"/>
              </a:ext>
            </a:extLst>
          </p:cNvPr>
          <p:cNvSpPr/>
          <p:nvPr userDrawn="1"/>
        </p:nvSpPr>
        <p:spPr>
          <a:xfrm>
            <a:off x="838200" y="1948198"/>
            <a:ext cx="10515599" cy="4731026"/>
          </a:xfrm>
          <a:prstGeom prst="rect">
            <a:avLst/>
          </a:prstGeom>
          <a:solidFill>
            <a:schemeClr val="bg1"/>
          </a:solidFill>
          <a:ln>
            <a:noFill/>
          </a:ln>
          <a:effectLst>
            <a:glow rad="127000">
              <a:schemeClr val="bg1">
                <a:lumMod val="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tekst 25">
            <a:extLst>
              <a:ext uri="{FF2B5EF4-FFF2-40B4-BE49-F238E27FC236}">
                <a16:creationId xmlns:a16="http://schemas.microsoft.com/office/drawing/2014/main" id="{DE5A9C5E-787C-6E44-A6F8-F5E9E1C015F4}"/>
              </a:ext>
            </a:extLst>
          </p:cNvPr>
          <p:cNvSpPr>
            <a:spLocks noGrp="1"/>
          </p:cNvSpPr>
          <p:nvPr>
            <p:ph type="body" sz="quarter" idx="13" hasCustomPrompt="1"/>
          </p:nvPr>
        </p:nvSpPr>
        <p:spPr>
          <a:xfrm>
            <a:off x="6414051" y="2391827"/>
            <a:ext cx="3753679"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6414051" y="2845507"/>
            <a:ext cx="4509053" cy="969798"/>
          </a:xfrm>
        </p:spPr>
        <p:txBody>
          <a:bodyPr lIns="0" tIns="0" rIns="0" bIns="0" anchor="t">
            <a:normAutofit/>
          </a:bodyPr>
          <a:lstStyle>
            <a:lvl1pPr marL="0" indent="0">
              <a:lnSpc>
                <a:spcPct val="100000"/>
              </a:lnSpc>
              <a:buClr>
                <a:schemeClr val="accent2"/>
              </a:buClr>
              <a:buFont typeface="+mj-lt"/>
              <a:buNone/>
              <a:defRPr sz="2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25" name="Tijdelijke aanduiding voor tekst 25">
            <a:extLst>
              <a:ext uri="{FF2B5EF4-FFF2-40B4-BE49-F238E27FC236}">
                <a16:creationId xmlns:a16="http://schemas.microsoft.com/office/drawing/2014/main" id="{490CD2E0-42F4-3A44-910F-583EA924FEA5}"/>
              </a:ext>
            </a:extLst>
          </p:cNvPr>
          <p:cNvSpPr>
            <a:spLocks noGrp="1"/>
          </p:cNvSpPr>
          <p:nvPr>
            <p:ph type="body" sz="quarter" idx="10" hasCustomPrompt="1"/>
          </p:nvPr>
        </p:nvSpPr>
        <p:spPr>
          <a:xfrm>
            <a:off x="6414050" y="4018197"/>
            <a:ext cx="4509053" cy="2382604"/>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Klik hier om de tekst te bewerken</a:t>
            </a:r>
          </a:p>
        </p:txBody>
      </p:sp>
    </p:spTree>
    <p:extLst>
      <p:ext uri="{BB962C8B-B14F-4D97-AF65-F5344CB8AC3E}">
        <p14:creationId xmlns:p14="http://schemas.microsoft.com/office/powerpoint/2010/main" val="401121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1" name="Tijdelijke aanduiding voor tekst 25">
            <a:extLst>
              <a:ext uri="{FF2B5EF4-FFF2-40B4-BE49-F238E27FC236}">
                <a16:creationId xmlns:a16="http://schemas.microsoft.com/office/drawing/2014/main" id="{DE5A9C5E-787C-6E44-A6F8-F5E9E1C015F4}"/>
              </a:ext>
            </a:extLst>
          </p:cNvPr>
          <p:cNvSpPr>
            <a:spLocks noGrp="1"/>
          </p:cNvSpPr>
          <p:nvPr>
            <p:ph type="body" sz="quarter" idx="13" hasCustomPrompt="1"/>
          </p:nvPr>
        </p:nvSpPr>
        <p:spPr>
          <a:xfrm>
            <a:off x="838200" y="2322253"/>
            <a:ext cx="3753679" cy="375712"/>
          </a:xfrm>
        </p:spPr>
        <p:txBody>
          <a:bodyPr lIns="0" tIns="0" rIns="0" bIns="0" anchor="t">
            <a:normAutofit/>
          </a:bodyPr>
          <a:lstStyle>
            <a:lvl1pPr marL="0" indent="0">
              <a:lnSpc>
                <a:spcPct val="150000"/>
              </a:lnSpc>
              <a:buClr>
                <a:schemeClr val="accent2"/>
              </a:buClr>
              <a:buFont typeface="+mj-lt"/>
              <a:buNone/>
              <a:defRPr sz="18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838200" y="2775933"/>
            <a:ext cx="9548191" cy="969798"/>
          </a:xfrm>
        </p:spPr>
        <p:txBody>
          <a:bodyPr lIns="0" tIns="0" rIns="0" bIns="0" anchor="t">
            <a:normAutofit/>
          </a:bodyPr>
          <a:lstStyle>
            <a:lvl1pPr marL="0" indent="0">
              <a:lnSpc>
                <a:spcPct val="100000"/>
              </a:lnSpc>
              <a:buClr>
                <a:schemeClr val="accent2"/>
              </a:buClr>
              <a:buFont typeface="+mj-lt"/>
              <a:buNone/>
              <a:defRPr sz="28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25" name="Tijdelijke aanduiding voor tekst 25">
            <a:extLst>
              <a:ext uri="{FF2B5EF4-FFF2-40B4-BE49-F238E27FC236}">
                <a16:creationId xmlns:a16="http://schemas.microsoft.com/office/drawing/2014/main" id="{490CD2E0-42F4-3A44-910F-583EA924FEA5}"/>
              </a:ext>
            </a:extLst>
          </p:cNvPr>
          <p:cNvSpPr>
            <a:spLocks noGrp="1"/>
          </p:cNvSpPr>
          <p:nvPr>
            <p:ph type="body" sz="quarter" idx="10" hasCustomPrompt="1"/>
          </p:nvPr>
        </p:nvSpPr>
        <p:spPr>
          <a:xfrm>
            <a:off x="838199" y="3948623"/>
            <a:ext cx="4509053" cy="2382604"/>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Klik hier om de tekst te bewerken</a:t>
            </a:r>
          </a:p>
        </p:txBody>
      </p:sp>
      <p:sp>
        <p:nvSpPr>
          <p:cNvPr id="10" name="Tijdelijke aanduiding voor tekst 25">
            <a:extLst>
              <a:ext uri="{FF2B5EF4-FFF2-40B4-BE49-F238E27FC236}">
                <a16:creationId xmlns:a16="http://schemas.microsoft.com/office/drawing/2014/main" id="{B2C9D2A6-14D0-4347-9D16-4B3F4349ADB7}"/>
              </a:ext>
            </a:extLst>
          </p:cNvPr>
          <p:cNvSpPr>
            <a:spLocks noGrp="1"/>
          </p:cNvSpPr>
          <p:nvPr>
            <p:ph type="body" sz="quarter" idx="15" hasCustomPrompt="1"/>
          </p:nvPr>
        </p:nvSpPr>
        <p:spPr>
          <a:xfrm>
            <a:off x="5877338" y="3948623"/>
            <a:ext cx="4509053" cy="2382604"/>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Klik hier om de tekst te bewerken</a:t>
            </a:r>
          </a:p>
        </p:txBody>
      </p:sp>
    </p:spTree>
    <p:extLst>
      <p:ext uri="{BB962C8B-B14F-4D97-AF65-F5344CB8AC3E}">
        <p14:creationId xmlns:p14="http://schemas.microsoft.com/office/powerpoint/2010/main" val="1241964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Tabel 1</a:t>
            </a:r>
          </a:p>
        </p:txBody>
      </p:sp>
      <p:graphicFrame>
        <p:nvGraphicFramePr>
          <p:cNvPr id="4" name="Tabel 3">
            <a:extLst>
              <a:ext uri="{FF2B5EF4-FFF2-40B4-BE49-F238E27FC236}">
                <a16:creationId xmlns:a16="http://schemas.microsoft.com/office/drawing/2014/main" id="{FEDBA9B4-750A-B34D-BF39-5F33DB5C91B3}"/>
              </a:ext>
            </a:extLst>
          </p:cNvPr>
          <p:cNvGraphicFramePr>
            <a:graphicFrameLocks noGrp="1"/>
          </p:cNvGraphicFramePr>
          <p:nvPr userDrawn="1">
            <p:extLst>
              <p:ext uri="{D42A27DB-BD31-4B8C-83A1-F6EECF244321}">
                <p14:modId xmlns:p14="http://schemas.microsoft.com/office/powerpoint/2010/main" val="1326239770"/>
              </p:ext>
            </p:extLst>
          </p:nvPr>
        </p:nvGraphicFramePr>
        <p:xfrm>
          <a:off x="838200" y="2209800"/>
          <a:ext cx="10515600" cy="4035553"/>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2426128913"/>
                    </a:ext>
                  </a:extLst>
                </a:gridCol>
                <a:gridCol w="3505200">
                  <a:extLst>
                    <a:ext uri="{9D8B030D-6E8A-4147-A177-3AD203B41FA5}">
                      <a16:colId xmlns:a16="http://schemas.microsoft.com/office/drawing/2014/main" val="1635491487"/>
                    </a:ext>
                  </a:extLst>
                </a:gridCol>
                <a:gridCol w="3505200">
                  <a:extLst>
                    <a:ext uri="{9D8B030D-6E8A-4147-A177-3AD203B41FA5}">
                      <a16:colId xmlns:a16="http://schemas.microsoft.com/office/drawing/2014/main" val="477548460"/>
                    </a:ext>
                  </a:extLst>
                </a:gridCol>
              </a:tblGrid>
              <a:tr h="1008888">
                <a:tc gridSpan="3">
                  <a:txBody>
                    <a:bodyPr/>
                    <a:lstStyle/>
                    <a:p>
                      <a:pPr algn="ctr"/>
                      <a:r>
                        <a:rPr lang="nl-NL" sz="2400">
                          <a:effectLst/>
                          <a:latin typeface="Verdana" panose="020B0604030504040204" pitchFamily="34" charset="0"/>
                          <a:ea typeface="Verdana" panose="020B0604030504040204" pitchFamily="34" charset="0"/>
                          <a:cs typeface="Verdana" panose="020B0604030504040204" pitchFamily="34" charset="0"/>
                        </a:rPr>
                        <a:t>Tabel </a:t>
                      </a:r>
                      <a:r>
                        <a:rPr lang="nl-NL" sz="2400" err="1">
                          <a:effectLst/>
                          <a:latin typeface="Verdana" panose="020B0604030504040204" pitchFamily="34" charset="0"/>
                          <a:ea typeface="Verdana" panose="020B0604030504040204" pitchFamily="34" charset="0"/>
                          <a:cs typeface="Verdana" panose="020B0604030504040204" pitchFamily="34" charset="0"/>
                        </a:rPr>
                        <a:t>heading</a:t>
                      </a:r>
                      <a:endParaRPr lang="nl-NL" sz="2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360307282"/>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gridSpan="2">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Kennisexamen</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extLst>
                  <a:ext uri="{0D108BD9-81ED-4DB2-BD59-A6C34878D82A}">
                    <a16:rowId xmlns:a16="http://schemas.microsoft.com/office/drawing/2014/main" val="3573796156"/>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Naam dossier</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Datum</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3120249122"/>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Naam dossier</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Code</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372155307"/>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gridSpan="2">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Tekst</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extLst>
                  <a:ext uri="{0D108BD9-81ED-4DB2-BD59-A6C34878D82A}">
                    <a16:rowId xmlns:a16="http://schemas.microsoft.com/office/drawing/2014/main" val="1224037361"/>
                  </a:ext>
                </a:extLst>
              </a:tr>
              <a:tr h="605333">
                <a:tc>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Examenvorm</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gridSpan="2">
                  <a:txBody>
                    <a:bodyPr/>
                    <a:lstStyle/>
                    <a:p>
                      <a:r>
                        <a:rPr lang="nl-NL" sz="1400">
                          <a:effectLst/>
                          <a:latin typeface="Verdana" panose="020B0604030504040204" pitchFamily="34" charset="0"/>
                          <a:ea typeface="Verdana" panose="020B0604030504040204" pitchFamily="34" charset="0"/>
                          <a:cs typeface="Verdana" panose="020B0604030504040204" pitchFamily="34" charset="0"/>
                        </a:rPr>
                        <a:t>Tekst</a:t>
                      </a:r>
                      <a:endParaRPr lang="nl-NL" sz="1400">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endParaRPr lang="nl-NL"/>
                    </a:p>
                  </a:txBody>
                  <a:tcPr/>
                </a:tc>
                <a:extLst>
                  <a:ext uri="{0D108BD9-81ED-4DB2-BD59-A6C34878D82A}">
                    <a16:rowId xmlns:a16="http://schemas.microsoft.com/office/drawing/2014/main" val="2385435950"/>
                  </a:ext>
                </a:extLst>
              </a:tr>
            </a:tbl>
          </a:graphicData>
        </a:graphic>
      </p:graphicFrame>
    </p:spTree>
    <p:extLst>
      <p:ext uri="{BB962C8B-B14F-4D97-AF65-F5344CB8AC3E}">
        <p14:creationId xmlns:p14="http://schemas.microsoft.com/office/powerpoint/2010/main" val="26010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Tabel 2</a:t>
            </a:r>
          </a:p>
        </p:txBody>
      </p:sp>
      <p:graphicFrame>
        <p:nvGraphicFramePr>
          <p:cNvPr id="7" name="Tabel 6">
            <a:extLst>
              <a:ext uri="{FF2B5EF4-FFF2-40B4-BE49-F238E27FC236}">
                <a16:creationId xmlns:a16="http://schemas.microsoft.com/office/drawing/2014/main" id="{E16AA4AE-98AB-D546-AAA0-5C1F38593F88}"/>
              </a:ext>
            </a:extLst>
          </p:cNvPr>
          <p:cNvGraphicFramePr>
            <a:graphicFrameLocks noGrp="1"/>
          </p:cNvGraphicFramePr>
          <p:nvPr userDrawn="1">
            <p:extLst>
              <p:ext uri="{D42A27DB-BD31-4B8C-83A1-F6EECF244321}">
                <p14:modId xmlns:p14="http://schemas.microsoft.com/office/powerpoint/2010/main" val="751502875"/>
              </p:ext>
            </p:extLst>
          </p:nvPr>
        </p:nvGraphicFramePr>
        <p:xfrm>
          <a:off x="838200" y="2048256"/>
          <a:ext cx="10515600" cy="4361690"/>
        </p:xfrm>
        <a:graphic>
          <a:graphicData uri="http://schemas.openxmlformats.org/drawingml/2006/table">
            <a:tbl>
              <a:tblPr firstCol="1" bandRow="1">
                <a:tableStyleId>{5C22544A-7EE6-4342-B048-85BDC9FD1C3A}</a:tableStyleId>
              </a:tblPr>
              <a:tblGrid>
                <a:gridCol w="1319804">
                  <a:extLst>
                    <a:ext uri="{9D8B030D-6E8A-4147-A177-3AD203B41FA5}">
                      <a16:colId xmlns:a16="http://schemas.microsoft.com/office/drawing/2014/main" val="124004102"/>
                    </a:ext>
                  </a:extLst>
                </a:gridCol>
                <a:gridCol w="7875992">
                  <a:extLst>
                    <a:ext uri="{9D8B030D-6E8A-4147-A177-3AD203B41FA5}">
                      <a16:colId xmlns:a16="http://schemas.microsoft.com/office/drawing/2014/main" val="1680192305"/>
                    </a:ext>
                  </a:extLst>
                </a:gridCol>
                <a:gridCol w="1319804">
                  <a:extLst>
                    <a:ext uri="{9D8B030D-6E8A-4147-A177-3AD203B41FA5}">
                      <a16:colId xmlns:a16="http://schemas.microsoft.com/office/drawing/2014/main" val="981952176"/>
                    </a:ext>
                  </a:extLst>
                </a:gridCol>
              </a:tblGrid>
              <a:tr h="872338">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vraag van het examen</a:t>
                      </a:r>
                    </a:p>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uitleg tekst van de vraag</a:t>
                      </a: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 p</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2692319594"/>
                  </a:ext>
                </a:extLst>
              </a:tr>
              <a:tr h="872338">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extLst>
                  <a:ext uri="{0D108BD9-81ED-4DB2-BD59-A6C34878D82A}">
                    <a16:rowId xmlns:a16="http://schemas.microsoft.com/office/drawing/2014/main" val="1942875053"/>
                  </a:ext>
                </a:extLst>
              </a:tr>
              <a:tr h="872338">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2. </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vraag van het examen</a:t>
                      </a:r>
                    </a:p>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uitleg tekst van de vraag</a:t>
                      </a: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1p</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4185570835"/>
                  </a:ext>
                </a:extLst>
              </a:tr>
              <a:tr h="872338">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tc>
                  <a:txBody>
                    <a:bodyPr/>
                    <a:lstStyle/>
                    <a:p>
                      <a:pPr algn="l"/>
                      <a:r>
                        <a:rPr lang="nl-NL" sz="1400">
                          <a:effectLst/>
                          <a:latin typeface="Verdana" panose="020B0604030504040204" pitchFamily="34" charset="0"/>
                          <a:ea typeface="Verdana" panose="020B0604030504040204" pitchFamily="34" charset="0"/>
                          <a:cs typeface="Verdana" panose="020B0604030504040204" pitchFamily="34" charset="0"/>
                        </a:rPr>
                        <a:t> </a:t>
                      </a:r>
                      <a:endParaRPr lang="nl-NL" sz="1400" b="1">
                        <a:solidFill>
                          <a:srgbClr val="462B4B"/>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65000"/>
                      </a:schemeClr>
                    </a:solidFill>
                  </a:tcPr>
                </a:tc>
                <a:extLst>
                  <a:ext uri="{0D108BD9-81ED-4DB2-BD59-A6C34878D82A}">
                    <a16:rowId xmlns:a16="http://schemas.microsoft.com/office/drawing/2014/main" val="1958232320"/>
                  </a:ext>
                </a:extLst>
              </a:tr>
              <a:tr h="872338">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vraag van het examen</a:t>
                      </a:r>
                    </a:p>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Hier komt de uitleg tekst van de vraag</a:t>
                      </a:r>
                    </a:p>
                  </a:txBody>
                  <a:tcPr marL="68580" marR="68580" marT="0" marB="0">
                    <a:solidFill>
                      <a:schemeClr val="bg1">
                        <a:lumMod val="85000"/>
                      </a:schemeClr>
                    </a:solidFill>
                  </a:tcPr>
                </a:tc>
                <a:tc>
                  <a:txBody>
                    <a:bodyPr/>
                    <a:lstStyle/>
                    <a:p>
                      <a:pPr algn="l"/>
                      <a:r>
                        <a:rPr lang="nl-NL" sz="1400">
                          <a:solidFill>
                            <a:schemeClr val="bg1"/>
                          </a:solidFill>
                          <a:effectLst/>
                          <a:latin typeface="Verdana" panose="020B0604030504040204" pitchFamily="34" charset="0"/>
                          <a:ea typeface="Verdana" panose="020B0604030504040204" pitchFamily="34" charset="0"/>
                          <a:cs typeface="Verdana" panose="020B0604030504040204" pitchFamily="34" charset="0"/>
                        </a:rPr>
                        <a:t>1p</a:t>
                      </a:r>
                      <a:endParaRPr lang="nl-NL" sz="14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929327973"/>
                  </a:ext>
                </a:extLst>
              </a:tr>
            </a:tbl>
          </a:graphicData>
        </a:graphic>
      </p:graphicFrame>
    </p:spTree>
    <p:extLst>
      <p:ext uri="{BB962C8B-B14F-4D97-AF65-F5344CB8AC3E}">
        <p14:creationId xmlns:p14="http://schemas.microsoft.com/office/powerpoint/2010/main" val="3400727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6385112" y="2102312"/>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3" name="Tijdelijke aanduiding voor tekst 25">
            <a:extLst>
              <a:ext uri="{FF2B5EF4-FFF2-40B4-BE49-F238E27FC236}">
                <a16:creationId xmlns:a16="http://schemas.microsoft.com/office/drawing/2014/main" id="{458BC2BA-AEF4-A946-BA55-8CBBFE52D759}"/>
              </a:ext>
            </a:extLst>
          </p:cNvPr>
          <p:cNvSpPr>
            <a:spLocks noGrp="1"/>
          </p:cNvSpPr>
          <p:nvPr>
            <p:ph type="body" sz="quarter" idx="15" hasCustomPrompt="1"/>
          </p:nvPr>
        </p:nvSpPr>
        <p:spPr>
          <a:xfrm>
            <a:off x="6385112" y="3218418"/>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5" name="Tijdelijke aanduiding voor tekst 25">
            <a:extLst>
              <a:ext uri="{FF2B5EF4-FFF2-40B4-BE49-F238E27FC236}">
                <a16:creationId xmlns:a16="http://schemas.microsoft.com/office/drawing/2014/main" id="{94E04444-AD48-A746-8B54-F6E6C8B16EB1}"/>
              </a:ext>
            </a:extLst>
          </p:cNvPr>
          <p:cNvSpPr>
            <a:spLocks noGrp="1"/>
          </p:cNvSpPr>
          <p:nvPr>
            <p:ph type="body" sz="quarter" idx="16" hasCustomPrompt="1"/>
          </p:nvPr>
        </p:nvSpPr>
        <p:spPr>
          <a:xfrm>
            <a:off x="6385112" y="4334524"/>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8" name="Tijdelijke aanduiding voor tekst 25">
            <a:extLst>
              <a:ext uri="{FF2B5EF4-FFF2-40B4-BE49-F238E27FC236}">
                <a16:creationId xmlns:a16="http://schemas.microsoft.com/office/drawing/2014/main" id="{A06A0B2C-11D5-8047-A4AB-D46266BFCFA1}"/>
              </a:ext>
            </a:extLst>
          </p:cNvPr>
          <p:cNvSpPr>
            <a:spLocks noGrp="1"/>
          </p:cNvSpPr>
          <p:nvPr>
            <p:ph type="body" sz="quarter" idx="17" hasCustomPrompt="1"/>
          </p:nvPr>
        </p:nvSpPr>
        <p:spPr>
          <a:xfrm>
            <a:off x="6385112" y="5450630"/>
            <a:ext cx="4679576"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Tree>
    <p:extLst>
      <p:ext uri="{BB962C8B-B14F-4D97-AF65-F5344CB8AC3E}">
        <p14:creationId xmlns:p14="http://schemas.microsoft.com/office/powerpoint/2010/main" val="2871823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
        <p:nvSpPr>
          <p:cNvPr id="7" name="Rechthoek 6">
            <a:extLst>
              <a:ext uri="{FF2B5EF4-FFF2-40B4-BE49-F238E27FC236}">
                <a16:creationId xmlns:a16="http://schemas.microsoft.com/office/drawing/2014/main" id="{CD7431D0-A0CF-BC4B-B380-3E94AFE6BC22}"/>
              </a:ext>
            </a:extLst>
          </p:cNvPr>
          <p:cNvSpPr/>
          <p:nvPr userDrawn="1"/>
        </p:nvSpPr>
        <p:spPr>
          <a:xfrm>
            <a:off x="838200" y="2102312"/>
            <a:ext cx="10515600" cy="95474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ijdelijke aanduiding voor tekst 25">
            <a:extLst>
              <a:ext uri="{FF2B5EF4-FFF2-40B4-BE49-F238E27FC236}">
                <a16:creationId xmlns:a16="http://schemas.microsoft.com/office/drawing/2014/main" id="{35F36000-56AB-8648-BA74-E96E7CE5D969}"/>
              </a:ext>
            </a:extLst>
          </p:cNvPr>
          <p:cNvSpPr>
            <a:spLocks noGrp="1"/>
          </p:cNvSpPr>
          <p:nvPr>
            <p:ph type="body" sz="quarter" idx="14" hasCustomPrompt="1"/>
          </p:nvPr>
        </p:nvSpPr>
        <p:spPr>
          <a:xfrm>
            <a:off x="1102659" y="2102312"/>
            <a:ext cx="9962029" cy="95474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2" name="Rechthoek 11">
            <a:extLst>
              <a:ext uri="{FF2B5EF4-FFF2-40B4-BE49-F238E27FC236}">
                <a16:creationId xmlns:a16="http://schemas.microsoft.com/office/drawing/2014/main" id="{9F17A937-F77F-6A44-BFF2-8A2D2B6CA8A4}"/>
              </a:ext>
            </a:extLst>
          </p:cNvPr>
          <p:cNvSpPr/>
          <p:nvPr userDrawn="1"/>
        </p:nvSpPr>
        <p:spPr>
          <a:xfrm>
            <a:off x="4249271" y="3057054"/>
            <a:ext cx="7104529" cy="32092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5">
            <a:extLst>
              <a:ext uri="{FF2B5EF4-FFF2-40B4-BE49-F238E27FC236}">
                <a16:creationId xmlns:a16="http://schemas.microsoft.com/office/drawing/2014/main" id="{458BC2BA-AEF4-A946-BA55-8CBBFE52D759}"/>
              </a:ext>
            </a:extLst>
          </p:cNvPr>
          <p:cNvSpPr>
            <a:spLocks noGrp="1"/>
          </p:cNvSpPr>
          <p:nvPr>
            <p:ph type="body" sz="quarter" idx="15" hasCustomPrompt="1"/>
          </p:nvPr>
        </p:nvSpPr>
        <p:spPr>
          <a:xfrm>
            <a:off x="4538382" y="3218417"/>
            <a:ext cx="6526305" cy="3047911"/>
          </a:xfrm>
        </p:spPr>
        <p:txBody>
          <a:bodyPr lIns="0" tIns="0" rIns="0" bIns="0" anchor="ctr">
            <a:normAutofit/>
          </a:bodyPr>
          <a:lstStyle>
            <a:lvl1pPr marL="0" indent="0" algn="ctr">
              <a:lnSpc>
                <a:spcPct val="100000"/>
              </a:lnSpc>
              <a:buClr>
                <a:schemeClr val="accent2"/>
              </a:buClr>
              <a:buFont typeface="+mj-lt"/>
              <a:buNone/>
              <a:defRPr sz="1600" b="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
        <p:nvSpPr>
          <p:cNvPr id="16" name="Rechthoek 15">
            <a:extLst>
              <a:ext uri="{FF2B5EF4-FFF2-40B4-BE49-F238E27FC236}">
                <a16:creationId xmlns:a16="http://schemas.microsoft.com/office/drawing/2014/main" id="{C70D4DFB-4B33-A842-B8D6-C40B077A7D84}"/>
              </a:ext>
            </a:extLst>
          </p:cNvPr>
          <p:cNvSpPr/>
          <p:nvPr userDrawn="1"/>
        </p:nvSpPr>
        <p:spPr>
          <a:xfrm>
            <a:off x="842682" y="3057053"/>
            <a:ext cx="3406589" cy="32092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25">
            <a:extLst>
              <a:ext uri="{FF2B5EF4-FFF2-40B4-BE49-F238E27FC236}">
                <a16:creationId xmlns:a16="http://schemas.microsoft.com/office/drawing/2014/main" id="{A06A0B2C-11D5-8047-A4AB-D46266BFCFA1}"/>
              </a:ext>
            </a:extLst>
          </p:cNvPr>
          <p:cNvSpPr>
            <a:spLocks noGrp="1"/>
          </p:cNvSpPr>
          <p:nvPr>
            <p:ph type="body" sz="quarter" idx="17" hasCustomPrompt="1"/>
          </p:nvPr>
        </p:nvSpPr>
        <p:spPr>
          <a:xfrm>
            <a:off x="1131794" y="3218417"/>
            <a:ext cx="2942665" cy="3047911"/>
          </a:xfrm>
        </p:spPr>
        <p:txBody>
          <a:bodyPr lIns="0" tIns="0" rIns="0" bIns="0" anchor="ctr">
            <a:normAutofit/>
          </a:bodyPr>
          <a:lstStyle>
            <a:lvl1pPr marL="0" indent="0" algn="ctr">
              <a:lnSpc>
                <a:spcPct val="100000"/>
              </a:lnSpc>
              <a:buClr>
                <a:schemeClr val="accent2"/>
              </a:buClr>
              <a:buFont typeface="+mj-lt"/>
              <a:buNone/>
              <a:defRPr sz="16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tekst te bewerken</a:t>
            </a:r>
          </a:p>
        </p:txBody>
      </p:sp>
    </p:spTree>
    <p:extLst>
      <p:ext uri="{BB962C8B-B14F-4D97-AF65-F5344CB8AC3E}">
        <p14:creationId xmlns:p14="http://schemas.microsoft.com/office/powerpoint/2010/main" val="2430251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D6ADC-BC6B-6843-A4BA-D2B0317948F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CFBFBEE-6E73-1A40-B750-74E0F13FB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7A946AA4-6DFE-6D44-AB9B-3E1D1B4D0AA8}"/>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5E606F54-EBEA-AE43-857E-3ABAB4DB0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2CBF4F0C-F46E-274E-B225-03874686E3BE}"/>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CF9A8F33-3385-D645-9A4D-019EB3C5195D}"/>
              </a:ext>
            </a:extLst>
          </p:cNvPr>
          <p:cNvSpPr>
            <a:spLocks noGrp="1"/>
          </p:cNvSpPr>
          <p:nvPr>
            <p:ph type="dt" sz="half" idx="10"/>
          </p:nvPr>
        </p:nvSpPr>
        <p:spPr/>
        <p:txBody>
          <a:bodyPr/>
          <a:lstStyle/>
          <a:p>
            <a:fld id="{F1D26400-EBBD-8B4B-8DB6-921192203B00}" type="datetimeFigureOut">
              <a:rPr lang="nl-NL" smtClean="0"/>
              <a:t>15-3-2023</a:t>
            </a:fld>
            <a:endParaRPr lang="nl-NL"/>
          </a:p>
        </p:txBody>
      </p:sp>
      <p:sp>
        <p:nvSpPr>
          <p:cNvPr id="8" name="Tijdelijke aanduiding voor voettekst 7">
            <a:extLst>
              <a:ext uri="{FF2B5EF4-FFF2-40B4-BE49-F238E27FC236}">
                <a16:creationId xmlns:a16="http://schemas.microsoft.com/office/drawing/2014/main" id="{40810EA4-5017-6F40-9D0B-883CE4D4A54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0C87131-FC96-C044-9A11-6ED786636D5E}"/>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87729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AF375-038F-A34B-B98C-B2EADE5956B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3AC1B38-645F-D743-90D5-2155AD6EE233}"/>
              </a:ext>
            </a:extLst>
          </p:cNvPr>
          <p:cNvSpPr>
            <a:spLocks noGrp="1"/>
          </p:cNvSpPr>
          <p:nvPr>
            <p:ph type="dt" sz="half" idx="10"/>
          </p:nvPr>
        </p:nvSpPr>
        <p:spPr/>
        <p:txBody>
          <a:bodyPr/>
          <a:lstStyle/>
          <a:p>
            <a:fld id="{F1D26400-EBBD-8B4B-8DB6-921192203B00}" type="datetimeFigureOut">
              <a:rPr lang="nl-NL" smtClean="0"/>
              <a:t>15-3-2023</a:t>
            </a:fld>
            <a:endParaRPr lang="nl-NL"/>
          </a:p>
        </p:txBody>
      </p:sp>
      <p:sp>
        <p:nvSpPr>
          <p:cNvPr id="4" name="Tijdelijke aanduiding voor voettekst 3">
            <a:extLst>
              <a:ext uri="{FF2B5EF4-FFF2-40B4-BE49-F238E27FC236}">
                <a16:creationId xmlns:a16="http://schemas.microsoft.com/office/drawing/2014/main" id="{9A488EDC-CA89-9B4B-B2AA-846821AE49D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E644ACF-AAED-0A4A-94CA-A5DE1B8190A9}"/>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388325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3536E5E-0DEA-AF49-9EB3-B6E2BCFC6954}"/>
              </a:ext>
            </a:extLst>
          </p:cNvPr>
          <p:cNvSpPr>
            <a:spLocks noGrp="1"/>
          </p:cNvSpPr>
          <p:nvPr>
            <p:ph type="dt" sz="half" idx="10"/>
          </p:nvPr>
        </p:nvSpPr>
        <p:spPr/>
        <p:txBody>
          <a:bodyPr/>
          <a:lstStyle/>
          <a:p>
            <a:fld id="{F1D26400-EBBD-8B4B-8DB6-921192203B00}" type="datetimeFigureOut">
              <a:rPr lang="nl-NL" smtClean="0"/>
              <a:t>15-3-2023</a:t>
            </a:fld>
            <a:endParaRPr lang="nl-NL"/>
          </a:p>
        </p:txBody>
      </p:sp>
      <p:sp>
        <p:nvSpPr>
          <p:cNvPr id="3" name="Tijdelijke aanduiding voor voettekst 2">
            <a:extLst>
              <a:ext uri="{FF2B5EF4-FFF2-40B4-BE49-F238E27FC236}">
                <a16:creationId xmlns:a16="http://schemas.microsoft.com/office/drawing/2014/main" id="{814D3A88-DF39-9E4A-AE8F-8D82949DC6E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7B9A712-4833-4F44-B8D8-59BD0B2199B8}"/>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752887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A7B5E-848C-FE4F-BCB7-C3ED7AE0EF23}"/>
              </a:ext>
            </a:extLst>
          </p:cNvPr>
          <p:cNvSpPr>
            <a:spLocks noGrp="1"/>
          </p:cNvSpPr>
          <p:nvPr>
            <p:ph type="title"/>
          </p:nvPr>
        </p:nvSpPr>
        <p:spPr>
          <a:xfrm>
            <a:off x="839788" y="457200"/>
            <a:ext cx="3932237" cy="1600200"/>
          </a:xfrm>
        </p:spPr>
        <p:txBody>
          <a:bodyPr anchor="b"/>
          <a:lstStyle>
            <a:lvl1pPr algn="ct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266667C-A69D-684F-80B3-B33DE1FC2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8B446F5D-A82F-3546-B312-E0201DBF7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1CDA2CC9-7B9E-704F-9FEE-C459C82623A2}"/>
              </a:ext>
            </a:extLst>
          </p:cNvPr>
          <p:cNvSpPr>
            <a:spLocks noGrp="1"/>
          </p:cNvSpPr>
          <p:nvPr>
            <p:ph type="dt" sz="half" idx="10"/>
          </p:nvPr>
        </p:nvSpPr>
        <p:spPr/>
        <p:txBody>
          <a:bodyPr/>
          <a:lstStyle/>
          <a:p>
            <a:fld id="{F1D26400-EBBD-8B4B-8DB6-921192203B00}" type="datetimeFigureOut">
              <a:rPr lang="nl-NL" smtClean="0"/>
              <a:t>15-3-2023</a:t>
            </a:fld>
            <a:endParaRPr lang="nl-NL"/>
          </a:p>
        </p:txBody>
      </p:sp>
      <p:sp>
        <p:nvSpPr>
          <p:cNvPr id="6" name="Tijdelijke aanduiding voor voettekst 5">
            <a:extLst>
              <a:ext uri="{FF2B5EF4-FFF2-40B4-BE49-F238E27FC236}">
                <a16:creationId xmlns:a16="http://schemas.microsoft.com/office/drawing/2014/main" id="{D6EA99A3-F63B-2947-84B7-F148D4316F8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BE6C79A-C2DF-FB44-8BF2-89A3918F51F0}"/>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304985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B47F75-8838-D740-8FB1-3B04C50F1DC3}"/>
              </a:ext>
            </a:extLst>
          </p:cNvPr>
          <p:cNvPicPr>
            <a:picLocks noChangeAspect="1"/>
          </p:cNvPicPr>
          <p:nvPr userDrawn="1"/>
        </p:nvPicPr>
        <p:blipFill>
          <a:blip r:embed="rId2"/>
          <a:srcRect/>
          <a:stretch/>
        </p:blipFill>
        <p:spPr>
          <a:xfrm>
            <a:off x="4930" y="0"/>
            <a:ext cx="12182140" cy="6857999"/>
          </a:xfrm>
          <a:prstGeom prst="rect">
            <a:avLst/>
          </a:prstGeom>
        </p:spPr>
      </p:pic>
      <p:pic>
        <p:nvPicPr>
          <p:cNvPr id="10" name="Afbeelding 9">
            <a:extLst>
              <a:ext uri="{FF2B5EF4-FFF2-40B4-BE49-F238E27FC236}">
                <a16:creationId xmlns:a16="http://schemas.microsoft.com/office/drawing/2014/main" id="{5F5327A6-DB19-F749-B543-0E035D47EB44}"/>
              </a:ext>
            </a:extLst>
          </p:cNvPr>
          <p:cNvPicPr>
            <a:picLocks noChangeAspect="1"/>
          </p:cNvPicPr>
          <p:nvPr userDrawn="1"/>
        </p:nvPicPr>
        <p:blipFill>
          <a:blip r:embed="rId3"/>
          <a:stretch>
            <a:fillRect/>
          </a:stretch>
        </p:blipFill>
        <p:spPr>
          <a:xfrm>
            <a:off x="7159285" y="900365"/>
            <a:ext cx="4412230" cy="1732145"/>
          </a:xfrm>
          <a:prstGeom prst="rect">
            <a:avLst/>
          </a:prstGeom>
        </p:spPr>
      </p:pic>
      <p:sp>
        <p:nvSpPr>
          <p:cNvPr id="12" name="Titel 1">
            <a:extLst>
              <a:ext uri="{FF2B5EF4-FFF2-40B4-BE49-F238E27FC236}">
                <a16:creationId xmlns:a16="http://schemas.microsoft.com/office/drawing/2014/main" id="{3460F3FB-5495-AE47-B5F5-A66105D85F43}"/>
              </a:ext>
            </a:extLst>
          </p:cNvPr>
          <p:cNvSpPr>
            <a:spLocks noGrp="1"/>
          </p:cNvSpPr>
          <p:nvPr>
            <p:ph type="ctrTitle"/>
          </p:nvPr>
        </p:nvSpPr>
        <p:spPr>
          <a:xfrm>
            <a:off x="838200" y="3426594"/>
            <a:ext cx="9144000" cy="1318661"/>
          </a:xfrm>
        </p:spPr>
        <p:txBody>
          <a:bodyPr anchor="t">
            <a:normAutofit/>
          </a:bodyPr>
          <a:lstStyle>
            <a:lvl1pPr algn="l">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14" name="Tijdelijke aanduiding voor datum 20">
            <a:extLst>
              <a:ext uri="{FF2B5EF4-FFF2-40B4-BE49-F238E27FC236}">
                <a16:creationId xmlns:a16="http://schemas.microsoft.com/office/drawing/2014/main" id="{EC8C1513-3B96-154F-B68D-8424F93F5B58}"/>
              </a:ext>
            </a:extLst>
          </p:cNvPr>
          <p:cNvSpPr>
            <a:spLocks noGrp="1"/>
          </p:cNvSpPr>
          <p:nvPr>
            <p:ph type="dt" sz="half" idx="10"/>
          </p:nvPr>
        </p:nvSpPr>
        <p:spPr>
          <a:xfrm>
            <a:off x="838200" y="5152556"/>
            <a:ext cx="9144000" cy="365125"/>
          </a:xfrm>
        </p:spPr>
        <p:txBody>
          <a:bodyPr/>
          <a:lstStyle>
            <a:lvl1pPr>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6" name="Tijdelijke aanduiding voor voettekst 21">
            <a:extLst>
              <a:ext uri="{FF2B5EF4-FFF2-40B4-BE49-F238E27FC236}">
                <a16:creationId xmlns:a16="http://schemas.microsoft.com/office/drawing/2014/main" id="{1BBEFA90-CDBD-3540-BE81-25C074AD6AE3}"/>
              </a:ext>
            </a:extLst>
          </p:cNvPr>
          <p:cNvSpPr>
            <a:spLocks noGrp="1"/>
          </p:cNvSpPr>
          <p:nvPr>
            <p:ph type="ftr" sz="quarter" idx="11"/>
          </p:nvPr>
        </p:nvSpPr>
        <p:spPr>
          <a:xfrm>
            <a:off x="838200" y="5991225"/>
            <a:ext cx="4114800" cy="365125"/>
          </a:xfrm>
        </p:spPr>
        <p:txBody>
          <a:bodyPr/>
          <a:lstStyle>
            <a:lvl1pPr algn="l">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hier</a:t>
            </a:r>
          </a:p>
        </p:txBody>
      </p:sp>
      <p:sp>
        <p:nvSpPr>
          <p:cNvPr id="17" name="Tijdelijke aanduiding voor tekst 25">
            <a:extLst>
              <a:ext uri="{FF2B5EF4-FFF2-40B4-BE49-F238E27FC236}">
                <a16:creationId xmlns:a16="http://schemas.microsoft.com/office/drawing/2014/main" id="{E9B565DB-1E85-B34F-AA1F-E09C6936B4F7}"/>
              </a:ext>
            </a:extLst>
          </p:cNvPr>
          <p:cNvSpPr>
            <a:spLocks noGrp="1"/>
          </p:cNvSpPr>
          <p:nvPr>
            <p:ph type="body" sz="quarter" idx="12" hasCustomPrompt="1"/>
          </p:nvPr>
        </p:nvSpPr>
        <p:spPr>
          <a:xfrm>
            <a:off x="838200" y="2845857"/>
            <a:ext cx="4909457" cy="580737"/>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Presentatie</a:t>
            </a:r>
            <a:endParaRPr lang="nl-NL">
              <a:effectLst/>
              <a:latin typeface="Museo Sans" panose="02000000000000000000" pitchFamily="2" charset="77"/>
            </a:endParaRPr>
          </a:p>
        </p:txBody>
      </p:sp>
      <p:sp>
        <p:nvSpPr>
          <p:cNvPr id="19" name="Tijdelijke aanduiding voor tekst 25">
            <a:extLst>
              <a:ext uri="{FF2B5EF4-FFF2-40B4-BE49-F238E27FC236}">
                <a16:creationId xmlns:a16="http://schemas.microsoft.com/office/drawing/2014/main" id="{A8497305-7669-2745-A5B4-6AECCF048ABD}"/>
              </a:ext>
            </a:extLst>
          </p:cNvPr>
          <p:cNvSpPr>
            <a:spLocks noGrp="1"/>
          </p:cNvSpPr>
          <p:nvPr>
            <p:ph type="body" sz="quarter" idx="13" hasCustomPrompt="1"/>
          </p:nvPr>
        </p:nvSpPr>
        <p:spPr>
          <a:xfrm>
            <a:off x="838200" y="4788066"/>
            <a:ext cx="4909457"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Datum</a:t>
            </a:r>
            <a:endParaRPr lang="nl-NL">
              <a:effectLst/>
              <a:latin typeface="Museo Sans" panose="02000000000000000000" pitchFamily="2" charset="77"/>
            </a:endParaRPr>
          </a:p>
        </p:txBody>
      </p:sp>
      <p:sp>
        <p:nvSpPr>
          <p:cNvPr id="20" name="Tijdelijke aanduiding voor tekst 25">
            <a:extLst>
              <a:ext uri="{FF2B5EF4-FFF2-40B4-BE49-F238E27FC236}">
                <a16:creationId xmlns:a16="http://schemas.microsoft.com/office/drawing/2014/main" id="{3F8DFBAD-3C0F-3940-B8E9-1C74F2033D7E}"/>
              </a:ext>
            </a:extLst>
          </p:cNvPr>
          <p:cNvSpPr>
            <a:spLocks noGrp="1"/>
          </p:cNvSpPr>
          <p:nvPr>
            <p:ph type="body" sz="quarter" idx="14" hasCustomPrompt="1"/>
          </p:nvPr>
        </p:nvSpPr>
        <p:spPr>
          <a:xfrm>
            <a:off x="838201" y="5630780"/>
            <a:ext cx="2873188" cy="321679"/>
          </a:xfrm>
        </p:spPr>
        <p:txBody>
          <a:bodyPr anchor="b">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None/>
              <a:tabLst/>
              <a:defRPr lang="nl-NL" sz="1600" b="0" i="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Auteur</a:t>
            </a:r>
            <a:endParaRPr lang="nl-NL">
              <a:effectLst/>
              <a:latin typeface="Museo Sans" panose="02000000000000000000" pitchFamily="2" charset="77"/>
            </a:endParaRPr>
          </a:p>
        </p:txBody>
      </p:sp>
    </p:spTree>
    <p:extLst>
      <p:ext uri="{BB962C8B-B14F-4D97-AF65-F5344CB8AC3E}">
        <p14:creationId xmlns:p14="http://schemas.microsoft.com/office/powerpoint/2010/main" val="397884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FD823-046F-1F47-A853-A6ACF4741D2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E90C24F-61DE-F943-A956-61E77E17F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AADE871-BB45-1A4E-8E33-027E5BDC1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B1983BC9-428D-D842-AF75-B3569030BC92}"/>
              </a:ext>
            </a:extLst>
          </p:cNvPr>
          <p:cNvSpPr>
            <a:spLocks noGrp="1"/>
          </p:cNvSpPr>
          <p:nvPr>
            <p:ph type="dt" sz="half" idx="10"/>
          </p:nvPr>
        </p:nvSpPr>
        <p:spPr/>
        <p:txBody>
          <a:bodyPr/>
          <a:lstStyle/>
          <a:p>
            <a:fld id="{F1D26400-EBBD-8B4B-8DB6-921192203B00}" type="datetimeFigureOut">
              <a:rPr lang="nl-NL" smtClean="0"/>
              <a:t>15-3-2023</a:t>
            </a:fld>
            <a:endParaRPr lang="nl-NL"/>
          </a:p>
        </p:txBody>
      </p:sp>
      <p:sp>
        <p:nvSpPr>
          <p:cNvPr id="6" name="Tijdelijke aanduiding voor voettekst 5">
            <a:extLst>
              <a:ext uri="{FF2B5EF4-FFF2-40B4-BE49-F238E27FC236}">
                <a16:creationId xmlns:a16="http://schemas.microsoft.com/office/drawing/2014/main" id="{6275274B-C282-C643-B817-0459D409A7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0262A-32A5-7748-93E9-A0DD0DF17935}"/>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4205181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2F819-B7AD-AE4D-84CA-C4860FE573E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0C083B8-D08E-D347-9C91-51F11BE90E53}"/>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339B8C2D-0D8D-4448-A2D2-3769226E550D}"/>
              </a:ext>
            </a:extLst>
          </p:cNvPr>
          <p:cNvSpPr>
            <a:spLocks noGrp="1"/>
          </p:cNvSpPr>
          <p:nvPr>
            <p:ph type="dt" sz="half" idx="10"/>
          </p:nvPr>
        </p:nvSpPr>
        <p:spPr/>
        <p:txBody>
          <a:bodyPr/>
          <a:lstStyle/>
          <a:p>
            <a:fld id="{F1D26400-EBBD-8B4B-8DB6-921192203B00}" type="datetimeFigureOut">
              <a:rPr lang="nl-NL" smtClean="0"/>
              <a:t>15-3-2023</a:t>
            </a:fld>
            <a:endParaRPr lang="nl-NL"/>
          </a:p>
        </p:txBody>
      </p:sp>
      <p:sp>
        <p:nvSpPr>
          <p:cNvPr id="5" name="Tijdelijke aanduiding voor voettekst 4">
            <a:extLst>
              <a:ext uri="{FF2B5EF4-FFF2-40B4-BE49-F238E27FC236}">
                <a16:creationId xmlns:a16="http://schemas.microsoft.com/office/drawing/2014/main" id="{6A254557-943C-DA4A-A9E1-9ACF0912FFE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5E47DB-6B64-A449-B455-62A0746791D2}"/>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3508504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DE73ABD-A595-A74E-9773-E3952758278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7DB96F9-74AC-3B44-A721-D5727D0937F9}"/>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D5AD5FF-98DD-6B41-B90C-669EEE5327A1}"/>
              </a:ext>
            </a:extLst>
          </p:cNvPr>
          <p:cNvSpPr>
            <a:spLocks noGrp="1"/>
          </p:cNvSpPr>
          <p:nvPr>
            <p:ph type="dt" sz="half" idx="10"/>
          </p:nvPr>
        </p:nvSpPr>
        <p:spPr/>
        <p:txBody>
          <a:bodyPr/>
          <a:lstStyle/>
          <a:p>
            <a:fld id="{F1D26400-EBBD-8B4B-8DB6-921192203B00}" type="datetimeFigureOut">
              <a:rPr lang="nl-NL" smtClean="0"/>
              <a:t>15-3-2023</a:t>
            </a:fld>
            <a:endParaRPr lang="nl-NL"/>
          </a:p>
        </p:txBody>
      </p:sp>
      <p:sp>
        <p:nvSpPr>
          <p:cNvPr id="5" name="Tijdelijke aanduiding voor voettekst 4">
            <a:extLst>
              <a:ext uri="{FF2B5EF4-FFF2-40B4-BE49-F238E27FC236}">
                <a16:creationId xmlns:a16="http://schemas.microsoft.com/office/drawing/2014/main" id="{1D1F8DC3-7C7A-AA48-9553-A63C9722B5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CF0CE1-38B3-144B-B7BC-69A3B580AA07}"/>
              </a:ext>
            </a:extLst>
          </p:cNvPr>
          <p:cNvSpPr>
            <a:spLocks noGrp="1"/>
          </p:cNvSpPr>
          <p:nvPr>
            <p:ph type="sldNum" sz="quarter" idx="12"/>
          </p:nvPr>
        </p:nvSpPr>
        <p:spPr/>
        <p:txBody>
          <a:bodyPr/>
          <a:lstStyle/>
          <a:p>
            <a:fld id="{D1E01C69-05F7-C646-B7F4-2438307732EA}" type="slidenum">
              <a:rPr lang="nl-NL" smtClean="0"/>
              <a:t>‹nr.›</a:t>
            </a:fld>
            <a:endParaRPr lang="nl-NL"/>
          </a:p>
        </p:txBody>
      </p:sp>
    </p:spTree>
    <p:extLst>
      <p:ext uri="{BB962C8B-B14F-4D97-AF65-F5344CB8AC3E}">
        <p14:creationId xmlns:p14="http://schemas.microsoft.com/office/powerpoint/2010/main" val="550558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27" name="Tijdelijke aanduiding voor tekst 25">
            <a:extLst>
              <a:ext uri="{FF2B5EF4-FFF2-40B4-BE49-F238E27FC236}">
                <a16:creationId xmlns:a16="http://schemas.microsoft.com/office/drawing/2014/main" id="{E16F8864-7DD2-CE4F-B72A-7A9F82BA525A}"/>
              </a:ext>
            </a:extLst>
          </p:cNvPr>
          <p:cNvSpPr>
            <a:spLocks noGrp="1"/>
          </p:cNvSpPr>
          <p:nvPr>
            <p:ph type="body" sz="quarter" idx="11" hasCustomPrompt="1"/>
          </p:nvPr>
        </p:nvSpPr>
        <p:spPr>
          <a:xfrm>
            <a:off x="1289759"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8" name="Tijdelijke aanduiding voor tekst 25">
            <a:extLst>
              <a:ext uri="{FF2B5EF4-FFF2-40B4-BE49-F238E27FC236}">
                <a16:creationId xmlns:a16="http://schemas.microsoft.com/office/drawing/2014/main" id="{38F6C91A-D085-8B48-A7F3-E35020238CEF}"/>
              </a:ext>
            </a:extLst>
          </p:cNvPr>
          <p:cNvSpPr>
            <a:spLocks noGrp="1"/>
          </p:cNvSpPr>
          <p:nvPr>
            <p:ph type="body" sz="quarter" idx="12" hasCustomPrompt="1"/>
          </p:nvPr>
        </p:nvSpPr>
        <p:spPr>
          <a:xfrm>
            <a:off x="1289759"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9" name="Tijdelijke aanduiding voor tekst 25">
            <a:extLst>
              <a:ext uri="{FF2B5EF4-FFF2-40B4-BE49-F238E27FC236}">
                <a16:creationId xmlns:a16="http://schemas.microsoft.com/office/drawing/2014/main" id="{6732D0F7-738A-C54F-8BEF-DD440F8E5ADF}"/>
              </a:ext>
            </a:extLst>
          </p:cNvPr>
          <p:cNvSpPr>
            <a:spLocks noGrp="1"/>
          </p:cNvSpPr>
          <p:nvPr>
            <p:ph type="body" sz="quarter" idx="13" hasCustomPrompt="1"/>
          </p:nvPr>
        </p:nvSpPr>
        <p:spPr>
          <a:xfrm>
            <a:off x="1289759"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1" name="Tijdelijke aanduiding voor tekst 25">
            <a:extLst>
              <a:ext uri="{FF2B5EF4-FFF2-40B4-BE49-F238E27FC236}">
                <a16:creationId xmlns:a16="http://schemas.microsoft.com/office/drawing/2014/main" id="{F51F906B-A6E5-934B-96D5-FD2D9D16EDBD}"/>
              </a:ext>
            </a:extLst>
          </p:cNvPr>
          <p:cNvSpPr>
            <a:spLocks noGrp="1"/>
          </p:cNvSpPr>
          <p:nvPr>
            <p:ph type="body" sz="quarter" idx="14" hasCustomPrompt="1"/>
          </p:nvPr>
        </p:nvSpPr>
        <p:spPr>
          <a:xfrm>
            <a:off x="1289759"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2" name="Tijdelijke aanduiding voor tekst 25">
            <a:extLst>
              <a:ext uri="{FF2B5EF4-FFF2-40B4-BE49-F238E27FC236}">
                <a16:creationId xmlns:a16="http://schemas.microsoft.com/office/drawing/2014/main" id="{1CAF516B-FA89-1443-860E-9584A83B8356}"/>
              </a:ext>
            </a:extLst>
          </p:cNvPr>
          <p:cNvSpPr>
            <a:spLocks noGrp="1"/>
          </p:cNvSpPr>
          <p:nvPr>
            <p:ph type="body" sz="quarter" idx="15" hasCustomPrompt="1"/>
          </p:nvPr>
        </p:nvSpPr>
        <p:spPr>
          <a:xfrm>
            <a:off x="1289759"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5" name="Tijdelijke aanduiding voor tekst 25">
            <a:extLst>
              <a:ext uri="{FF2B5EF4-FFF2-40B4-BE49-F238E27FC236}">
                <a16:creationId xmlns:a16="http://schemas.microsoft.com/office/drawing/2014/main" id="{5CA37642-93F9-014E-9B25-C20B297772E0}"/>
              </a:ext>
            </a:extLst>
          </p:cNvPr>
          <p:cNvSpPr>
            <a:spLocks noGrp="1"/>
          </p:cNvSpPr>
          <p:nvPr>
            <p:ph type="body" sz="quarter" idx="16" hasCustomPrompt="1"/>
          </p:nvPr>
        </p:nvSpPr>
        <p:spPr>
          <a:xfrm>
            <a:off x="1289759"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6" name="Tijdelijke aanduiding voor tekst 25">
            <a:extLst>
              <a:ext uri="{FF2B5EF4-FFF2-40B4-BE49-F238E27FC236}">
                <a16:creationId xmlns:a16="http://schemas.microsoft.com/office/drawing/2014/main" id="{18F4D43F-0E53-4C4D-A84B-238386F5BC2B}"/>
              </a:ext>
            </a:extLst>
          </p:cNvPr>
          <p:cNvSpPr>
            <a:spLocks noGrp="1"/>
          </p:cNvSpPr>
          <p:nvPr>
            <p:ph type="body" sz="quarter" idx="17" hasCustomPrompt="1"/>
          </p:nvPr>
        </p:nvSpPr>
        <p:spPr>
          <a:xfrm>
            <a:off x="6003648"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8" name="Tijdelijke aanduiding voor tekst 25">
            <a:extLst>
              <a:ext uri="{FF2B5EF4-FFF2-40B4-BE49-F238E27FC236}">
                <a16:creationId xmlns:a16="http://schemas.microsoft.com/office/drawing/2014/main" id="{EC21B7D2-2B76-B64A-8158-D8749F37E431}"/>
              </a:ext>
            </a:extLst>
          </p:cNvPr>
          <p:cNvSpPr>
            <a:spLocks noGrp="1"/>
          </p:cNvSpPr>
          <p:nvPr>
            <p:ph type="body" sz="quarter" idx="18" hasCustomPrompt="1"/>
          </p:nvPr>
        </p:nvSpPr>
        <p:spPr>
          <a:xfrm>
            <a:off x="6003648"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9" name="Tijdelijke aanduiding voor tekst 25">
            <a:extLst>
              <a:ext uri="{FF2B5EF4-FFF2-40B4-BE49-F238E27FC236}">
                <a16:creationId xmlns:a16="http://schemas.microsoft.com/office/drawing/2014/main" id="{1012ACED-E140-7A41-981D-86C39C64963F}"/>
              </a:ext>
            </a:extLst>
          </p:cNvPr>
          <p:cNvSpPr>
            <a:spLocks noGrp="1"/>
          </p:cNvSpPr>
          <p:nvPr>
            <p:ph type="body" sz="quarter" idx="19" hasCustomPrompt="1"/>
          </p:nvPr>
        </p:nvSpPr>
        <p:spPr>
          <a:xfrm>
            <a:off x="6003648"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1" name="Tijdelijke aanduiding voor tekst 25">
            <a:extLst>
              <a:ext uri="{FF2B5EF4-FFF2-40B4-BE49-F238E27FC236}">
                <a16:creationId xmlns:a16="http://schemas.microsoft.com/office/drawing/2014/main" id="{B5233FAC-37AB-DE44-B2DE-D2A4C2D98AE8}"/>
              </a:ext>
            </a:extLst>
          </p:cNvPr>
          <p:cNvSpPr>
            <a:spLocks noGrp="1"/>
          </p:cNvSpPr>
          <p:nvPr>
            <p:ph type="body" sz="quarter" idx="20" hasCustomPrompt="1"/>
          </p:nvPr>
        </p:nvSpPr>
        <p:spPr>
          <a:xfrm>
            <a:off x="6003648"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2" name="Tijdelijke aanduiding voor tekst 25">
            <a:extLst>
              <a:ext uri="{FF2B5EF4-FFF2-40B4-BE49-F238E27FC236}">
                <a16:creationId xmlns:a16="http://schemas.microsoft.com/office/drawing/2014/main" id="{A25FD84C-DA09-ED4D-9241-F31A9AEE35B1}"/>
              </a:ext>
            </a:extLst>
          </p:cNvPr>
          <p:cNvSpPr>
            <a:spLocks noGrp="1"/>
          </p:cNvSpPr>
          <p:nvPr>
            <p:ph type="body" sz="quarter" idx="21" hasCustomPrompt="1"/>
          </p:nvPr>
        </p:nvSpPr>
        <p:spPr>
          <a:xfrm>
            <a:off x="6003648"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4" name="Tijdelijke aanduiding voor tekst 25">
            <a:extLst>
              <a:ext uri="{FF2B5EF4-FFF2-40B4-BE49-F238E27FC236}">
                <a16:creationId xmlns:a16="http://schemas.microsoft.com/office/drawing/2014/main" id="{141666BB-27FD-A74C-A398-AE896A80FB18}"/>
              </a:ext>
            </a:extLst>
          </p:cNvPr>
          <p:cNvSpPr>
            <a:spLocks noGrp="1"/>
          </p:cNvSpPr>
          <p:nvPr>
            <p:ph type="body" sz="quarter" idx="22" hasCustomPrompt="1"/>
          </p:nvPr>
        </p:nvSpPr>
        <p:spPr>
          <a:xfrm>
            <a:off x="6003648"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5" name="Tijdelijke aanduiding voor tekst 25">
            <a:extLst>
              <a:ext uri="{FF2B5EF4-FFF2-40B4-BE49-F238E27FC236}">
                <a16:creationId xmlns:a16="http://schemas.microsoft.com/office/drawing/2014/main" id="{087AE298-3B41-1041-836D-BF96316EC754}"/>
              </a:ext>
            </a:extLst>
          </p:cNvPr>
          <p:cNvSpPr>
            <a:spLocks noGrp="1"/>
          </p:cNvSpPr>
          <p:nvPr>
            <p:ph type="body" sz="quarter" idx="23" hasCustomPrompt="1"/>
          </p:nvPr>
        </p:nvSpPr>
        <p:spPr>
          <a:xfrm>
            <a:off x="832945"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Inhoud 1</a:t>
            </a:r>
          </a:p>
        </p:txBody>
      </p:sp>
      <p:sp>
        <p:nvSpPr>
          <p:cNvPr id="26" name="Tijdelijke aanduiding voor tekst 25">
            <a:extLst>
              <a:ext uri="{FF2B5EF4-FFF2-40B4-BE49-F238E27FC236}">
                <a16:creationId xmlns:a16="http://schemas.microsoft.com/office/drawing/2014/main" id="{1B29A63B-94D1-EF46-A8D4-B849EE194E0C}"/>
              </a:ext>
            </a:extLst>
          </p:cNvPr>
          <p:cNvSpPr>
            <a:spLocks noGrp="1"/>
          </p:cNvSpPr>
          <p:nvPr>
            <p:ph type="body" sz="quarter" idx="24" hasCustomPrompt="1"/>
          </p:nvPr>
        </p:nvSpPr>
        <p:spPr>
          <a:xfrm>
            <a:off x="802200"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1.</a:t>
            </a:r>
          </a:p>
        </p:txBody>
      </p:sp>
      <p:sp>
        <p:nvSpPr>
          <p:cNvPr id="28" name="Tijdelijke aanduiding voor tekst 25">
            <a:extLst>
              <a:ext uri="{FF2B5EF4-FFF2-40B4-BE49-F238E27FC236}">
                <a16:creationId xmlns:a16="http://schemas.microsoft.com/office/drawing/2014/main" id="{CA9E167E-F0CA-5C4A-9160-84E8D13CAD26}"/>
              </a:ext>
            </a:extLst>
          </p:cNvPr>
          <p:cNvSpPr>
            <a:spLocks noGrp="1"/>
          </p:cNvSpPr>
          <p:nvPr>
            <p:ph type="body" sz="quarter" idx="25" hasCustomPrompt="1"/>
          </p:nvPr>
        </p:nvSpPr>
        <p:spPr>
          <a:xfrm>
            <a:off x="802200"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29" name="Tijdelijke aanduiding voor tekst 25">
            <a:extLst>
              <a:ext uri="{FF2B5EF4-FFF2-40B4-BE49-F238E27FC236}">
                <a16:creationId xmlns:a16="http://schemas.microsoft.com/office/drawing/2014/main" id="{C41D225D-2495-5B48-8AEA-84FA6322BCCE}"/>
              </a:ext>
            </a:extLst>
          </p:cNvPr>
          <p:cNvSpPr>
            <a:spLocks noGrp="1"/>
          </p:cNvSpPr>
          <p:nvPr>
            <p:ph type="body" sz="quarter" idx="26" hasCustomPrompt="1"/>
          </p:nvPr>
        </p:nvSpPr>
        <p:spPr>
          <a:xfrm>
            <a:off x="802200"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30" name="Tijdelijke aanduiding voor tekst 25">
            <a:extLst>
              <a:ext uri="{FF2B5EF4-FFF2-40B4-BE49-F238E27FC236}">
                <a16:creationId xmlns:a16="http://schemas.microsoft.com/office/drawing/2014/main" id="{B6A793B6-5FE7-AE4F-8EF6-433EF076DE9E}"/>
              </a:ext>
            </a:extLst>
          </p:cNvPr>
          <p:cNvSpPr>
            <a:spLocks noGrp="1"/>
          </p:cNvSpPr>
          <p:nvPr>
            <p:ph type="body" sz="quarter" idx="27" hasCustomPrompt="1"/>
          </p:nvPr>
        </p:nvSpPr>
        <p:spPr>
          <a:xfrm>
            <a:off x="5535564"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3.</a:t>
            </a:r>
          </a:p>
        </p:txBody>
      </p:sp>
      <p:sp>
        <p:nvSpPr>
          <p:cNvPr id="31" name="Tijdelijke aanduiding voor tekst 25">
            <a:extLst>
              <a:ext uri="{FF2B5EF4-FFF2-40B4-BE49-F238E27FC236}">
                <a16:creationId xmlns:a16="http://schemas.microsoft.com/office/drawing/2014/main" id="{E3CC4205-9E98-8045-994B-B3253D3C26DC}"/>
              </a:ext>
            </a:extLst>
          </p:cNvPr>
          <p:cNvSpPr>
            <a:spLocks noGrp="1"/>
          </p:cNvSpPr>
          <p:nvPr>
            <p:ph type="body" sz="quarter" idx="28" hasCustomPrompt="1"/>
          </p:nvPr>
        </p:nvSpPr>
        <p:spPr>
          <a:xfrm>
            <a:off x="5535564"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4.</a:t>
            </a:r>
          </a:p>
        </p:txBody>
      </p:sp>
      <p:sp>
        <p:nvSpPr>
          <p:cNvPr id="32" name="Tijdelijke aanduiding voor tekst 25">
            <a:extLst>
              <a:ext uri="{FF2B5EF4-FFF2-40B4-BE49-F238E27FC236}">
                <a16:creationId xmlns:a16="http://schemas.microsoft.com/office/drawing/2014/main" id="{670D7BC4-6472-F24F-99C1-1F74DA0AD6CF}"/>
              </a:ext>
            </a:extLst>
          </p:cNvPr>
          <p:cNvSpPr>
            <a:spLocks noGrp="1"/>
          </p:cNvSpPr>
          <p:nvPr>
            <p:ph type="body" sz="quarter" idx="29" hasCustomPrompt="1"/>
          </p:nvPr>
        </p:nvSpPr>
        <p:spPr>
          <a:xfrm>
            <a:off x="5535564"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5.</a:t>
            </a:r>
          </a:p>
        </p:txBody>
      </p:sp>
    </p:spTree>
    <p:extLst>
      <p:ext uri="{BB962C8B-B14F-4D97-AF65-F5344CB8AC3E}">
        <p14:creationId xmlns:p14="http://schemas.microsoft.com/office/powerpoint/2010/main" val="34123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Inhoud">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FEC06A79-0791-D840-80D1-54CC4F703DBA}"/>
              </a:ext>
            </a:extLst>
          </p:cNvPr>
          <p:cNvSpPr/>
          <p:nvPr userDrawn="1"/>
        </p:nvSpPr>
        <p:spPr>
          <a:xfrm>
            <a:off x="0" y="1769423"/>
            <a:ext cx="12192000" cy="5088577"/>
          </a:xfrm>
          <a:prstGeom prst="rect">
            <a:avLst/>
          </a:prstGeom>
          <a:solidFill>
            <a:schemeClr val="bg2">
              <a:alpha val="595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27" name="Tijdelijke aanduiding voor tekst 25">
            <a:extLst>
              <a:ext uri="{FF2B5EF4-FFF2-40B4-BE49-F238E27FC236}">
                <a16:creationId xmlns:a16="http://schemas.microsoft.com/office/drawing/2014/main" id="{E16F8864-7DD2-CE4F-B72A-7A9F82BA525A}"/>
              </a:ext>
            </a:extLst>
          </p:cNvPr>
          <p:cNvSpPr>
            <a:spLocks noGrp="1"/>
          </p:cNvSpPr>
          <p:nvPr>
            <p:ph type="body" sz="quarter" idx="11" hasCustomPrompt="1"/>
          </p:nvPr>
        </p:nvSpPr>
        <p:spPr>
          <a:xfrm>
            <a:off x="1289759"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8" name="Tijdelijke aanduiding voor tekst 25">
            <a:extLst>
              <a:ext uri="{FF2B5EF4-FFF2-40B4-BE49-F238E27FC236}">
                <a16:creationId xmlns:a16="http://schemas.microsoft.com/office/drawing/2014/main" id="{38F6C91A-D085-8B48-A7F3-E35020238CEF}"/>
              </a:ext>
            </a:extLst>
          </p:cNvPr>
          <p:cNvSpPr>
            <a:spLocks noGrp="1"/>
          </p:cNvSpPr>
          <p:nvPr>
            <p:ph type="body" sz="quarter" idx="12" hasCustomPrompt="1"/>
          </p:nvPr>
        </p:nvSpPr>
        <p:spPr>
          <a:xfrm>
            <a:off x="1289759"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9" name="Tijdelijke aanduiding voor tekst 25">
            <a:extLst>
              <a:ext uri="{FF2B5EF4-FFF2-40B4-BE49-F238E27FC236}">
                <a16:creationId xmlns:a16="http://schemas.microsoft.com/office/drawing/2014/main" id="{6732D0F7-738A-C54F-8BEF-DD440F8E5ADF}"/>
              </a:ext>
            </a:extLst>
          </p:cNvPr>
          <p:cNvSpPr>
            <a:spLocks noGrp="1"/>
          </p:cNvSpPr>
          <p:nvPr>
            <p:ph type="body" sz="quarter" idx="13" hasCustomPrompt="1"/>
          </p:nvPr>
        </p:nvSpPr>
        <p:spPr>
          <a:xfrm>
            <a:off x="1289759"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1" name="Tijdelijke aanduiding voor tekst 25">
            <a:extLst>
              <a:ext uri="{FF2B5EF4-FFF2-40B4-BE49-F238E27FC236}">
                <a16:creationId xmlns:a16="http://schemas.microsoft.com/office/drawing/2014/main" id="{F51F906B-A6E5-934B-96D5-FD2D9D16EDBD}"/>
              </a:ext>
            </a:extLst>
          </p:cNvPr>
          <p:cNvSpPr>
            <a:spLocks noGrp="1"/>
          </p:cNvSpPr>
          <p:nvPr>
            <p:ph type="body" sz="quarter" idx="14" hasCustomPrompt="1"/>
          </p:nvPr>
        </p:nvSpPr>
        <p:spPr>
          <a:xfrm>
            <a:off x="1289759"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2" name="Tijdelijke aanduiding voor tekst 25">
            <a:extLst>
              <a:ext uri="{FF2B5EF4-FFF2-40B4-BE49-F238E27FC236}">
                <a16:creationId xmlns:a16="http://schemas.microsoft.com/office/drawing/2014/main" id="{1CAF516B-FA89-1443-860E-9584A83B8356}"/>
              </a:ext>
            </a:extLst>
          </p:cNvPr>
          <p:cNvSpPr>
            <a:spLocks noGrp="1"/>
          </p:cNvSpPr>
          <p:nvPr>
            <p:ph type="body" sz="quarter" idx="15" hasCustomPrompt="1"/>
          </p:nvPr>
        </p:nvSpPr>
        <p:spPr>
          <a:xfrm>
            <a:off x="1289759"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5" name="Tijdelijke aanduiding voor tekst 25">
            <a:extLst>
              <a:ext uri="{FF2B5EF4-FFF2-40B4-BE49-F238E27FC236}">
                <a16:creationId xmlns:a16="http://schemas.microsoft.com/office/drawing/2014/main" id="{5CA37642-93F9-014E-9B25-C20B297772E0}"/>
              </a:ext>
            </a:extLst>
          </p:cNvPr>
          <p:cNvSpPr>
            <a:spLocks noGrp="1"/>
          </p:cNvSpPr>
          <p:nvPr>
            <p:ph type="body" sz="quarter" idx="16" hasCustomPrompt="1"/>
          </p:nvPr>
        </p:nvSpPr>
        <p:spPr>
          <a:xfrm>
            <a:off x="1289759"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6" name="Tijdelijke aanduiding voor tekst 25">
            <a:extLst>
              <a:ext uri="{FF2B5EF4-FFF2-40B4-BE49-F238E27FC236}">
                <a16:creationId xmlns:a16="http://schemas.microsoft.com/office/drawing/2014/main" id="{18F4D43F-0E53-4C4D-A84B-238386F5BC2B}"/>
              </a:ext>
            </a:extLst>
          </p:cNvPr>
          <p:cNvSpPr>
            <a:spLocks noGrp="1"/>
          </p:cNvSpPr>
          <p:nvPr>
            <p:ph type="body" sz="quarter" idx="17" hasCustomPrompt="1"/>
          </p:nvPr>
        </p:nvSpPr>
        <p:spPr>
          <a:xfrm>
            <a:off x="6003648" y="1928236"/>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18" name="Tijdelijke aanduiding voor tekst 25">
            <a:extLst>
              <a:ext uri="{FF2B5EF4-FFF2-40B4-BE49-F238E27FC236}">
                <a16:creationId xmlns:a16="http://schemas.microsoft.com/office/drawing/2014/main" id="{EC21B7D2-2B76-B64A-8158-D8749F37E431}"/>
              </a:ext>
            </a:extLst>
          </p:cNvPr>
          <p:cNvSpPr>
            <a:spLocks noGrp="1"/>
          </p:cNvSpPr>
          <p:nvPr>
            <p:ph type="body" sz="quarter" idx="18" hasCustomPrompt="1"/>
          </p:nvPr>
        </p:nvSpPr>
        <p:spPr>
          <a:xfrm>
            <a:off x="6003648" y="2458001"/>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19" name="Tijdelijke aanduiding voor tekst 25">
            <a:extLst>
              <a:ext uri="{FF2B5EF4-FFF2-40B4-BE49-F238E27FC236}">
                <a16:creationId xmlns:a16="http://schemas.microsoft.com/office/drawing/2014/main" id="{1012ACED-E140-7A41-981D-86C39C64963F}"/>
              </a:ext>
            </a:extLst>
          </p:cNvPr>
          <p:cNvSpPr>
            <a:spLocks noGrp="1"/>
          </p:cNvSpPr>
          <p:nvPr>
            <p:ph type="body" sz="quarter" idx="19" hasCustomPrompt="1"/>
          </p:nvPr>
        </p:nvSpPr>
        <p:spPr>
          <a:xfrm>
            <a:off x="6003648" y="3425957"/>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1" name="Tijdelijke aanduiding voor tekst 25">
            <a:extLst>
              <a:ext uri="{FF2B5EF4-FFF2-40B4-BE49-F238E27FC236}">
                <a16:creationId xmlns:a16="http://schemas.microsoft.com/office/drawing/2014/main" id="{B5233FAC-37AB-DE44-B2DE-D2A4C2D98AE8}"/>
              </a:ext>
            </a:extLst>
          </p:cNvPr>
          <p:cNvSpPr>
            <a:spLocks noGrp="1"/>
          </p:cNvSpPr>
          <p:nvPr>
            <p:ph type="body" sz="quarter" idx="20" hasCustomPrompt="1"/>
          </p:nvPr>
        </p:nvSpPr>
        <p:spPr>
          <a:xfrm>
            <a:off x="6003648" y="3955722"/>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2" name="Tijdelijke aanduiding voor tekst 25">
            <a:extLst>
              <a:ext uri="{FF2B5EF4-FFF2-40B4-BE49-F238E27FC236}">
                <a16:creationId xmlns:a16="http://schemas.microsoft.com/office/drawing/2014/main" id="{A25FD84C-DA09-ED4D-9241-F31A9AEE35B1}"/>
              </a:ext>
            </a:extLst>
          </p:cNvPr>
          <p:cNvSpPr>
            <a:spLocks noGrp="1"/>
          </p:cNvSpPr>
          <p:nvPr>
            <p:ph type="body" sz="quarter" idx="21" hasCustomPrompt="1"/>
          </p:nvPr>
        </p:nvSpPr>
        <p:spPr>
          <a:xfrm>
            <a:off x="6003648" y="4939443"/>
            <a:ext cx="3951111" cy="461630"/>
          </a:xfrm>
        </p:spPr>
        <p:txBody>
          <a:bodyPr>
            <a:normAutofit/>
          </a:bodyPr>
          <a:lstStyle>
            <a:lvl1pPr marL="0" indent="0">
              <a:lnSpc>
                <a:spcPct val="150000"/>
              </a:lnSpc>
              <a:buClr>
                <a:schemeClr val="accent2"/>
              </a:buClr>
              <a:buFont typeface="+mj-lt"/>
              <a:buNone/>
              <a:defRPr sz="2000" b="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err="1"/>
              <a:t>Heading</a:t>
            </a:r>
            <a:r>
              <a:rPr lang="nl-NL"/>
              <a:t> tekst</a:t>
            </a:r>
          </a:p>
        </p:txBody>
      </p:sp>
      <p:sp>
        <p:nvSpPr>
          <p:cNvPr id="24" name="Tijdelijke aanduiding voor tekst 25">
            <a:extLst>
              <a:ext uri="{FF2B5EF4-FFF2-40B4-BE49-F238E27FC236}">
                <a16:creationId xmlns:a16="http://schemas.microsoft.com/office/drawing/2014/main" id="{141666BB-27FD-A74C-A398-AE896A80FB18}"/>
              </a:ext>
            </a:extLst>
          </p:cNvPr>
          <p:cNvSpPr>
            <a:spLocks noGrp="1"/>
          </p:cNvSpPr>
          <p:nvPr>
            <p:ph type="body" sz="quarter" idx="22" hasCustomPrompt="1"/>
          </p:nvPr>
        </p:nvSpPr>
        <p:spPr>
          <a:xfrm>
            <a:off x="6003648" y="5469208"/>
            <a:ext cx="3951111" cy="805461"/>
          </a:xfrm>
        </p:spPr>
        <p:txBody>
          <a:bodyPr>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400" b="0" i="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Hier komt een tekst van maximaal 2 regels</a:t>
            </a:r>
            <a:endParaRPr lang="nl-NL">
              <a:effectLst/>
              <a:latin typeface="Museo Sans" panose="02000000000000000000" pitchFamily="2" charset="77"/>
            </a:endParaRPr>
          </a:p>
          <a:p>
            <a:pPr marL="285750" marR="0" lvl="0" indent="-285750" algn="l" defTabSz="914400" rtl="0" eaLnBrk="1" fontAlgn="auto" latinLnBrk="0" hangingPunct="1">
              <a:lnSpc>
                <a:spcPct val="150000"/>
              </a:lnSpc>
              <a:spcBef>
                <a:spcPts val="1000"/>
              </a:spcBef>
              <a:spcAft>
                <a:spcPts val="0"/>
              </a:spcAft>
              <a:buClr>
                <a:schemeClr val="accent2"/>
              </a:buClr>
              <a:buSzTx/>
              <a:tabLst/>
              <a:defRPr/>
            </a:pPr>
            <a:endParaRPr lang="nl-NL"/>
          </a:p>
        </p:txBody>
      </p:sp>
      <p:sp>
        <p:nvSpPr>
          <p:cNvPr id="25" name="Tijdelijke aanduiding voor tekst 25">
            <a:extLst>
              <a:ext uri="{FF2B5EF4-FFF2-40B4-BE49-F238E27FC236}">
                <a16:creationId xmlns:a16="http://schemas.microsoft.com/office/drawing/2014/main" id="{087AE298-3B41-1041-836D-BF96316EC754}"/>
              </a:ext>
            </a:extLst>
          </p:cNvPr>
          <p:cNvSpPr>
            <a:spLocks noGrp="1"/>
          </p:cNvSpPr>
          <p:nvPr>
            <p:ph type="body" sz="quarter" idx="23" hasCustomPrompt="1"/>
          </p:nvPr>
        </p:nvSpPr>
        <p:spPr>
          <a:xfrm>
            <a:off x="832945"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Inhoud 1</a:t>
            </a:r>
          </a:p>
        </p:txBody>
      </p:sp>
      <p:sp>
        <p:nvSpPr>
          <p:cNvPr id="29" name="Tijdelijke aanduiding voor tekst 25">
            <a:extLst>
              <a:ext uri="{FF2B5EF4-FFF2-40B4-BE49-F238E27FC236}">
                <a16:creationId xmlns:a16="http://schemas.microsoft.com/office/drawing/2014/main" id="{7531A9F0-DD10-1944-8BB9-242B3C5635B6}"/>
              </a:ext>
            </a:extLst>
          </p:cNvPr>
          <p:cNvSpPr>
            <a:spLocks noGrp="1"/>
          </p:cNvSpPr>
          <p:nvPr>
            <p:ph type="body" sz="quarter" idx="24" hasCustomPrompt="1"/>
          </p:nvPr>
        </p:nvSpPr>
        <p:spPr>
          <a:xfrm>
            <a:off x="802200"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1.</a:t>
            </a:r>
          </a:p>
        </p:txBody>
      </p:sp>
      <p:sp>
        <p:nvSpPr>
          <p:cNvPr id="30" name="Tijdelijke aanduiding voor tekst 25">
            <a:extLst>
              <a:ext uri="{FF2B5EF4-FFF2-40B4-BE49-F238E27FC236}">
                <a16:creationId xmlns:a16="http://schemas.microsoft.com/office/drawing/2014/main" id="{1E5890AC-0722-764C-B115-83ECCEF3DFC9}"/>
              </a:ext>
            </a:extLst>
          </p:cNvPr>
          <p:cNvSpPr>
            <a:spLocks noGrp="1"/>
          </p:cNvSpPr>
          <p:nvPr>
            <p:ph type="body" sz="quarter" idx="25" hasCustomPrompt="1"/>
          </p:nvPr>
        </p:nvSpPr>
        <p:spPr>
          <a:xfrm>
            <a:off x="802200"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31" name="Tijdelijke aanduiding voor tekst 25">
            <a:extLst>
              <a:ext uri="{FF2B5EF4-FFF2-40B4-BE49-F238E27FC236}">
                <a16:creationId xmlns:a16="http://schemas.microsoft.com/office/drawing/2014/main" id="{D1046491-2185-DC43-A898-EB25496DBDF3}"/>
              </a:ext>
            </a:extLst>
          </p:cNvPr>
          <p:cNvSpPr>
            <a:spLocks noGrp="1"/>
          </p:cNvSpPr>
          <p:nvPr>
            <p:ph type="body" sz="quarter" idx="26" hasCustomPrompt="1"/>
          </p:nvPr>
        </p:nvSpPr>
        <p:spPr>
          <a:xfrm>
            <a:off x="802200"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2.</a:t>
            </a:r>
          </a:p>
        </p:txBody>
      </p:sp>
      <p:sp>
        <p:nvSpPr>
          <p:cNvPr id="32" name="Tijdelijke aanduiding voor tekst 25">
            <a:extLst>
              <a:ext uri="{FF2B5EF4-FFF2-40B4-BE49-F238E27FC236}">
                <a16:creationId xmlns:a16="http://schemas.microsoft.com/office/drawing/2014/main" id="{7C78A96F-468A-3A4A-87B9-8CF27FCBDF4B}"/>
              </a:ext>
            </a:extLst>
          </p:cNvPr>
          <p:cNvSpPr>
            <a:spLocks noGrp="1"/>
          </p:cNvSpPr>
          <p:nvPr>
            <p:ph type="body" sz="quarter" idx="27" hasCustomPrompt="1"/>
          </p:nvPr>
        </p:nvSpPr>
        <p:spPr>
          <a:xfrm>
            <a:off x="5535564" y="19634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3.</a:t>
            </a:r>
          </a:p>
        </p:txBody>
      </p:sp>
      <p:sp>
        <p:nvSpPr>
          <p:cNvPr id="33" name="Tijdelijke aanduiding voor tekst 25">
            <a:extLst>
              <a:ext uri="{FF2B5EF4-FFF2-40B4-BE49-F238E27FC236}">
                <a16:creationId xmlns:a16="http://schemas.microsoft.com/office/drawing/2014/main" id="{02C9F9D3-0B70-E942-BE60-70077ADD928A}"/>
              </a:ext>
            </a:extLst>
          </p:cNvPr>
          <p:cNvSpPr>
            <a:spLocks noGrp="1"/>
          </p:cNvSpPr>
          <p:nvPr>
            <p:ph type="body" sz="quarter" idx="28" hasCustomPrompt="1"/>
          </p:nvPr>
        </p:nvSpPr>
        <p:spPr>
          <a:xfrm>
            <a:off x="5535564" y="3474748"/>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4.</a:t>
            </a:r>
          </a:p>
        </p:txBody>
      </p:sp>
      <p:sp>
        <p:nvSpPr>
          <p:cNvPr id="34" name="Tijdelijke aanduiding voor tekst 25">
            <a:extLst>
              <a:ext uri="{FF2B5EF4-FFF2-40B4-BE49-F238E27FC236}">
                <a16:creationId xmlns:a16="http://schemas.microsoft.com/office/drawing/2014/main" id="{72743593-0A32-9C4C-A97A-D4F8C6E3717A}"/>
              </a:ext>
            </a:extLst>
          </p:cNvPr>
          <p:cNvSpPr>
            <a:spLocks noGrp="1"/>
          </p:cNvSpPr>
          <p:nvPr>
            <p:ph type="body" sz="quarter" idx="29" hasCustomPrompt="1"/>
          </p:nvPr>
        </p:nvSpPr>
        <p:spPr>
          <a:xfrm>
            <a:off x="5535564" y="4957373"/>
            <a:ext cx="360000" cy="358347"/>
          </a:xfrm>
          <a:solidFill>
            <a:schemeClr val="accent2"/>
          </a:solidFill>
        </p:spPr>
        <p:txBody>
          <a:bodyPr wrap="square" lIns="0" tIns="0" rIns="0" bIns="0" anchor="ctr">
            <a:normAutofit/>
          </a:bodyPr>
          <a:lstStyle>
            <a:lvl1pPr marL="0" indent="0" algn="ctr">
              <a:lnSpc>
                <a:spcPct val="100000"/>
              </a:lnSpc>
              <a:buClr>
                <a:schemeClr val="accent2"/>
              </a:buClr>
              <a:buFont typeface="+mj-lt"/>
              <a:buNone/>
              <a:defRPr sz="1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5.</a:t>
            </a:r>
          </a:p>
        </p:txBody>
      </p:sp>
    </p:spTree>
    <p:extLst>
      <p:ext uri="{BB962C8B-B14F-4D97-AF65-F5344CB8AC3E}">
        <p14:creationId xmlns:p14="http://schemas.microsoft.com/office/powerpoint/2010/main" val="231135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srcRect l="23975" t="36628" r="4244" b="10152"/>
          <a:stretch/>
        </p:blipFill>
        <p:spPr>
          <a:xfrm>
            <a:off x="7340026" y="1769422"/>
            <a:ext cx="4851974" cy="5088578"/>
          </a:xfrm>
          <a:prstGeom prst="rect">
            <a:avLst/>
          </a:prstGeom>
        </p:spPr>
      </p:pic>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5889812" y="3164541"/>
            <a:ext cx="4536142" cy="2933249"/>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4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r>
              <a:rPr lang="nl-NL" err="1"/>
              <a:t>Fusce</a:t>
            </a:r>
            <a:r>
              <a:rPr lang="nl-NL"/>
              <a:t> auctor </a:t>
            </a:r>
            <a:r>
              <a:rPr lang="nl-NL" err="1"/>
              <a:t>sodales</a:t>
            </a:r>
            <a:r>
              <a:rPr lang="nl-NL"/>
              <a:t> </a:t>
            </a:r>
            <a:r>
              <a:rPr lang="nl-NL" err="1"/>
              <a:t>mauris</a:t>
            </a:r>
            <a:r>
              <a:rPr lang="nl-NL"/>
              <a:t>, </a:t>
            </a:r>
            <a:r>
              <a:rPr lang="nl-NL" err="1"/>
              <a:t>laoreet</a:t>
            </a:r>
            <a:r>
              <a:rPr lang="nl-NL"/>
              <a:t> </a:t>
            </a:r>
            <a:r>
              <a:rPr lang="nl-NL" err="1"/>
              <a:t>facilisis</a:t>
            </a:r>
            <a:r>
              <a:rPr lang="nl-NL"/>
              <a:t> </a:t>
            </a:r>
            <a:r>
              <a:rPr lang="nl-NL" err="1"/>
              <a:t>orci</a:t>
            </a:r>
            <a:r>
              <a:rPr lang="nl-NL"/>
              <a:t> </a:t>
            </a:r>
            <a:r>
              <a:rPr lang="nl-NL" err="1"/>
              <a:t>ornare</a:t>
            </a:r>
            <a:r>
              <a:rPr lang="nl-NL"/>
              <a:t> </a:t>
            </a:r>
            <a:r>
              <a:rPr lang="nl-NL" err="1"/>
              <a:t>nec</a:t>
            </a:r>
            <a:r>
              <a:rPr lang="nl-NL"/>
              <a:t>. </a:t>
            </a:r>
          </a:p>
        </p:txBody>
      </p:sp>
      <p:pic>
        <p:nvPicPr>
          <p:cNvPr id="7" name="Afbeelding 6">
            <a:extLst>
              <a:ext uri="{FF2B5EF4-FFF2-40B4-BE49-F238E27FC236}">
                <a16:creationId xmlns:a16="http://schemas.microsoft.com/office/drawing/2014/main" id="{46B9924B-9084-B641-A260-FA9D870669C0}"/>
              </a:ext>
            </a:extLst>
          </p:cNvPr>
          <p:cNvPicPr>
            <a:picLocks noChangeAspect="1"/>
          </p:cNvPicPr>
          <p:nvPr userDrawn="1"/>
        </p:nvPicPr>
        <p:blipFill rotWithShape="1">
          <a:blip r:embed="rId3"/>
          <a:srcRect l="11686" t="1243" r="8410" b="1243"/>
          <a:stretch/>
        </p:blipFill>
        <p:spPr>
          <a:xfrm>
            <a:off x="838200" y="2301539"/>
            <a:ext cx="4666129" cy="3796252"/>
          </a:xfrm>
          <a:prstGeom prst="rect">
            <a:avLst/>
          </a:prstGeom>
        </p:spPr>
      </p:pic>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5889812" y="2294965"/>
            <a:ext cx="4536142" cy="753036"/>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24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Onze missie</a:t>
            </a:r>
          </a:p>
        </p:txBody>
      </p:sp>
    </p:spTree>
    <p:extLst>
      <p:ext uri="{BB962C8B-B14F-4D97-AF65-F5344CB8AC3E}">
        <p14:creationId xmlns:p14="http://schemas.microsoft.com/office/powerpoint/2010/main" val="1908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spTree>
    <p:extLst>
      <p:ext uri="{BB962C8B-B14F-4D97-AF65-F5344CB8AC3E}">
        <p14:creationId xmlns:p14="http://schemas.microsoft.com/office/powerpoint/2010/main" val="11660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srcRect l="23975" t="36628" r="4244" b="10152"/>
          <a:stretch/>
        </p:blipFill>
        <p:spPr>
          <a:xfrm>
            <a:off x="7340026" y="1769422"/>
            <a:ext cx="4851974" cy="5088578"/>
          </a:xfrm>
          <a:prstGeom prst="rect">
            <a:avLst/>
          </a:prstGeom>
        </p:spPr>
      </p:pic>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838200" y="3164541"/>
            <a:ext cx="5481918" cy="2933249"/>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4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r>
              <a:rPr lang="nl-NL" err="1"/>
              <a:t>Fusce</a:t>
            </a:r>
            <a:r>
              <a:rPr lang="nl-NL"/>
              <a:t> auctor </a:t>
            </a:r>
            <a:r>
              <a:rPr lang="nl-NL" err="1"/>
              <a:t>sodales</a:t>
            </a:r>
            <a:r>
              <a:rPr lang="nl-NL"/>
              <a:t> </a:t>
            </a:r>
            <a:r>
              <a:rPr lang="nl-NL" err="1"/>
              <a:t>mauris</a:t>
            </a:r>
            <a:r>
              <a:rPr lang="nl-NL"/>
              <a:t>, </a:t>
            </a:r>
            <a:r>
              <a:rPr lang="nl-NL" err="1"/>
              <a:t>laoreet</a:t>
            </a:r>
            <a:r>
              <a:rPr lang="nl-NL"/>
              <a:t> </a:t>
            </a:r>
            <a:r>
              <a:rPr lang="nl-NL" err="1"/>
              <a:t>facilisis</a:t>
            </a:r>
            <a:r>
              <a:rPr lang="nl-NL"/>
              <a:t> </a:t>
            </a:r>
            <a:r>
              <a:rPr lang="nl-NL" err="1"/>
              <a:t>orci</a:t>
            </a:r>
            <a:r>
              <a:rPr lang="nl-NL"/>
              <a:t> </a:t>
            </a:r>
            <a:r>
              <a:rPr lang="nl-NL" err="1"/>
              <a:t>ornare</a:t>
            </a:r>
            <a:r>
              <a:rPr lang="nl-NL"/>
              <a:t> </a:t>
            </a:r>
            <a:r>
              <a:rPr lang="nl-NL" err="1"/>
              <a:t>nec</a:t>
            </a:r>
            <a:r>
              <a:rPr lang="nl-NL"/>
              <a:t>. </a:t>
            </a:r>
          </a:p>
        </p:txBody>
      </p:sp>
      <p:pic>
        <p:nvPicPr>
          <p:cNvPr id="7" name="Afbeelding 6">
            <a:extLst>
              <a:ext uri="{FF2B5EF4-FFF2-40B4-BE49-F238E27FC236}">
                <a16:creationId xmlns:a16="http://schemas.microsoft.com/office/drawing/2014/main" id="{46B9924B-9084-B641-A260-FA9D870669C0}"/>
              </a:ext>
            </a:extLst>
          </p:cNvPr>
          <p:cNvPicPr>
            <a:picLocks noChangeAspect="1"/>
          </p:cNvPicPr>
          <p:nvPr userDrawn="1"/>
        </p:nvPicPr>
        <p:blipFill>
          <a:blip r:embed="rId3"/>
          <a:srcRect l="9029" r="9029"/>
          <a:stretch/>
        </p:blipFill>
        <p:spPr>
          <a:xfrm>
            <a:off x="6642848" y="2301539"/>
            <a:ext cx="4666129" cy="3796252"/>
          </a:xfrm>
          <a:prstGeom prst="rect">
            <a:avLst/>
          </a:prstGeom>
        </p:spPr>
      </p:pic>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838200" y="2294965"/>
            <a:ext cx="4536142" cy="753036"/>
          </a:xfrm>
        </p:spPr>
        <p:txBody>
          <a:bodyPr anchor="t">
            <a:normAutofit/>
          </a:bodyPr>
          <a:lstStyle>
            <a:lvl1pPr marL="0" marR="0" indent="0" algn="r" defTabSz="914400" rtl="0" eaLnBrk="1" fontAlgn="auto" latinLnBrk="0" hangingPunct="1">
              <a:lnSpc>
                <a:spcPct val="150000"/>
              </a:lnSpc>
              <a:spcBef>
                <a:spcPts val="1000"/>
              </a:spcBef>
              <a:spcAft>
                <a:spcPts val="0"/>
              </a:spcAft>
              <a:buClr>
                <a:schemeClr val="accent2"/>
              </a:buClr>
              <a:buSzTx/>
              <a:buFontTx/>
              <a:buNone/>
              <a:tabLst/>
              <a:defRPr lang="nl-NL" sz="24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Onze missie</a:t>
            </a:r>
          </a:p>
        </p:txBody>
      </p:sp>
    </p:spTree>
    <p:extLst>
      <p:ext uri="{BB962C8B-B14F-4D97-AF65-F5344CB8AC3E}">
        <p14:creationId xmlns:p14="http://schemas.microsoft.com/office/powerpoint/2010/main" val="466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Inhou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5C1472C-FE86-5A40-93B6-ACA524DBC438}"/>
              </a:ext>
            </a:extLst>
          </p:cNvPr>
          <p:cNvSpPr/>
          <p:nvPr userDrawn="1"/>
        </p:nvSpPr>
        <p:spPr>
          <a:xfrm>
            <a:off x="0" y="1769423"/>
            <a:ext cx="12192000" cy="5088577"/>
          </a:xfrm>
          <a:prstGeom prst="rect">
            <a:avLst/>
          </a:prstGeom>
          <a:solidFill>
            <a:schemeClr val="bg2">
              <a:alpha val="39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7239003-36DD-A44B-9B2F-37577CCF3B0F}"/>
              </a:ext>
            </a:extLst>
          </p:cNvPr>
          <p:cNvSpPr>
            <a:spLocks noGrp="1"/>
          </p:cNvSpPr>
          <p:nvPr>
            <p:ph type="title"/>
          </p:nvPr>
        </p:nvSpPr>
        <p:spPr>
          <a:xfrm>
            <a:off x="838200" y="816388"/>
            <a:ext cx="10515600" cy="715529"/>
          </a:xfrm>
        </p:spPr>
        <p:txBody>
          <a:bodyPr anchor="t">
            <a:normAutofit/>
          </a:bodyPr>
          <a:lstStyle>
            <a:lvl1pPr>
              <a:defRPr sz="3600" b="1"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p>
        </p:txBody>
      </p:sp>
      <p:sp>
        <p:nvSpPr>
          <p:cNvPr id="6" name="Tijdelijke aanduiding voor tekst 25">
            <a:extLst>
              <a:ext uri="{FF2B5EF4-FFF2-40B4-BE49-F238E27FC236}">
                <a16:creationId xmlns:a16="http://schemas.microsoft.com/office/drawing/2014/main" id="{919D3BA9-95BB-AD48-802D-125D917BB0D7}"/>
              </a:ext>
            </a:extLst>
          </p:cNvPr>
          <p:cNvSpPr>
            <a:spLocks noGrp="1"/>
          </p:cNvSpPr>
          <p:nvPr>
            <p:ph type="body" sz="quarter" idx="12" hasCustomPrompt="1"/>
          </p:nvPr>
        </p:nvSpPr>
        <p:spPr>
          <a:xfrm>
            <a:off x="838200" y="345945"/>
            <a:ext cx="4474780" cy="375712"/>
          </a:xfrm>
        </p:spPr>
        <p:txBody>
          <a:bodyPr lIns="0" tIns="0" rIns="0" bIns="0" anchor="t">
            <a:normAutofit/>
          </a:bodyPr>
          <a:lstStyle>
            <a:lvl1pPr marL="0" indent="0">
              <a:lnSpc>
                <a:spcPct val="150000"/>
              </a:lnSpc>
              <a:buClr>
                <a:schemeClr val="accent2"/>
              </a:buClr>
              <a:buFont typeface="+mj-lt"/>
              <a:buNone/>
              <a:defRPr sz="1800" b="0">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nl-NL"/>
              <a:t>Hoofdstuk</a:t>
            </a:r>
          </a:p>
        </p:txBody>
      </p:sp>
      <p:pic>
        <p:nvPicPr>
          <p:cNvPr id="10" name="Afbeelding 9">
            <a:extLst>
              <a:ext uri="{FF2B5EF4-FFF2-40B4-BE49-F238E27FC236}">
                <a16:creationId xmlns:a16="http://schemas.microsoft.com/office/drawing/2014/main" id="{6F61857D-187A-7749-A705-A4849B853736}"/>
              </a:ext>
            </a:extLst>
          </p:cNvPr>
          <p:cNvPicPr>
            <a:picLocks noChangeAspect="1"/>
          </p:cNvPicPr>
          <p:nvPr userDrawn="1"/>
        </p:nvPicPr>
        <p:blipFill rotWithShape="1">
          <a:blip r:embed="rId2">
            <a:alphaModFix amt="50000"/>
          </a:blip>
          <a:srcRect l="23975" t="36628" r="4244" b="10152"/>
          <a:stretch/>
        </p:blipFill>
        <p:spPr>
          <a:xfrm>
            <a:off x="7340026" y="1769422"/>
            <a:ext cx="4851974" cy="5088578"/>
          </a:xfrm>
          <a:prstGeom prst="rect">
            <a:avLst/>
          </a:prstGeom>
        </p:spPr>
      </p:pic>
      <p:sp>
        <p:nvSpPr>
          <p:cNvPr id="4" name="Rechthoek 3">
            <a:extLst>
              <a:ext uri="{FF2B5EF4-FFF2-40B4-BE49-F238E27FC236}">
                <a16:creationId xmlns:a16="http://schemas.microsoft.com/office/drawing/2014/main" id="{B17079E8-D807-C349-AE61-417CEF621532}"/>
              </a:ext>
            </a:extLst>
          </p:cNvPr>
          <p:cNvSpPr/>
          <p:nvPr userDrawn="1"/>
        </p:nvSpPr>
        <p:spPr>
          <a:xfrm>
            <a:off x="838200" y="2088776"/>
            <a:ext cx="5257800" cy="2133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FC2D3DB-80E0-0B4D-916B-15F07FE02DEA}"/>
              </a:ext>
            </a:extLst>
          </p:cNvPr>
          <p:cNvSpPr/>
          <p:nvPr userDrawn="1"/>
        </p:nvSpPr>
        <p:spPr>
          <a:xfrm>
            <a:off x="6096000" y="2088776"/>
            <a:ext cx="5257800" cy="2133600"/>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5" name="Tijdelijke aanduiding voor tekst 25">
            <a:extLst>
              <a:ext uri="{FF2B5EF4-FFF2-40B4-BE49-F238E27FC236}">
                <a16:creationId xmlns:a16="http://schemas.microsoft.com/office/drawing/2014/main" id="{1C809236-09C7-0E40-B7D7-93722B0A81EF}"/>
              </a:ext>
            </a:extLst>
          </p:cNvPr>
          <p:cNvSpPr>
            <a:spLocks noGrp="1"/>
          </p:cNvSpPr>
          <p:nvPr>
            <p:ph type="body" sz="quarter" idx="18" hasCustomPrompt="1"/>
          </p:nvPr>
        </p:nvSpPr>
        <p:spPr>
          <a:xfrm>
            <a:off x="950259" y="25796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8" name="Tijdelijke aanduiding voor tekst 25">
            <a:extLst>
              <a:ext uri="{FF2B5EF4-FFF2-40B4-BE49-F238E27FC236}">
                <a16:creationId xmlns:a16="http://schemas.microsoft.com/office/drawing/2014/main" id="{6382C50A-95EB-3E4C-A217-756E14BA9E8E}"/>
              </a:ext>
            </a:extLst>
          </p:cNvPr>
          <p:cNvSpPr>
            <a:spLocks noGrp="1"/>
          </p:cNvSpPr>
          <p:nvPr>
            <p:ph type="body" sz="quarter" idx="19" hasCustomPrompt="1"/>
          </p:nvPr>
        </p:nvSpPr>
        <p:spPr>
          <a:xfrm>
            <a:off x="950259"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Leermiddelen</a:t>
            </a:r>
          </a:p>
        </p:txBody>
      </p:sp>
      <p:sp>
        <p:nvSpPr>
          <p:cNvPr id="12" name="Tijdelijke aanduiding voor tekst 25">
            <a:extLst>
              <a:ext uri="{FF2B5EF4-FFF2-40B4-BE49-F238E27FC236}">
                <a16:creationId xmlns:a16="http://schemas.microsoft.com/office/drawing/2014/main" id="{438B7433-4BA2-D247-9F3F-A679E0FBA18E}"/>
              </a:ext>
            </a:extLst>
          </p:cNvPr>
          <p:cNvSpPr>
            <a:spLocks noGrp="1"/>
          </p:cNvSpPr>
          <p:nvPr>
            <p:ph type="body" sz="quarter" idx="20" hasCustomPrompt="1"/>
          </p:nvPr>
        </p:nvSpPr>
        <p:spPr>
          <a:xfrm>
            <a:off x="6230471" y="25796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3" name="Tijdelijke aanduiding voor tekst 25">
            <a:extLst>
              <a:ext uri="{FF2B5EF4-FFF2-40B4-BE49-F238E27FC236}">
                <a16:creationId xmlns:a16="http://schemas.microsoft.com/office/drawing/2014/main" id="{C2877DDF-B367-8B4B-8EC5-98EE62135954}"/>
              </a:ext>
            </a:extLst>
          </p:cNvPr>
          <p:cNvSpPr>
            <a:spLocks noGrp="1"/>
          </p:cNvSpPr>
          <p:nvPr>
            <p:ph type="body" sz="quarter" idx="21" hasCustomPrompt="1"/>
          </p:nvPr>
        </p:nvSpPr>
        <p:spPr>
          <a:xfrm>
            <a:off x="6230471" y="20887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Examens</a:t>
            </a:r>
          </a:p>
        </p:txBody>
      </p:sp>
      <p:sp>
        <p:nvSpPr>
          <p:cNvPr id="14" name="Rechthoek 13">
            <a:extLst>
              <a:ext uri="{FF2B5EF4-FFF2-40B4-BE49-F238E27FC236}">
                <a16:creationId xmlns:a16="http://schemas.microsoft.com/office/drawing/2014/main" id="{4066BD31-9B73-4945-966F-CED0A30D4757}"/>
              </a:ext>
            </a:extLst>
          </p:cNvPr>
          <p:cNvSpPr/>
          <p:nvPr userDrawn="1"/>
        </p:nvSpPr>
        <p:spPr>
          <a:xfrm>
            <a:off x="838200" y="4222376"/>
            <a:ext cx="5257800" cy="2133600"/>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6977EBAF-88AB-8C42-8634-8AA823E51E09}"/>
              </a:ext>
            </a:extLst>
          </p:cNvPr>
          <p:cNvSpPr/>
          <p:nvPr userDrawn="1"/>
        </p:nvSpPr>
        <p:spPr>
          <a:xfrm>
            <a:off x="6096000" y="4222376"/>
            <a:ext cx="5257800" cy="2133600"/>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6" name="Tijdelijke aanduiding voor tekst 25">
            <a:extLst>
              <a:ext uri="{FF2B5EF4-FFF2-40B4-BE49-F238E27FC236}">
                <a16:creationId xmlns:a16="http://schemas.microsoft.com/office/drawing/2014/main" id="{74B49D47-AD39-4740-85FB-537CFCB8E27E}"/>
              </a:ext>
            </a:extLst>
          </p:cNvPr>
          <p:cNvSpPr>
            <a:spLocks noGrp="1"/>
          </p:cNvSpPr>
          <p:nvPr>
            <p:ph type="body" sz="quarter" idx="22" hasCustomPrompt="1"/>
          </p:nvPr>
        </p:nvSpPr>
        <p:spPr>
          <a:xfrm>
            <a:off x="950259" y="4713283"/>
            <a:ext cx="4851974" cy="153511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7" name="Tijdelijke aanduiding voor tekst 25">
            <a:extLst>
              <a:ext uri="{FF2B5EF4-FFF2-40B4-BE49-F238E27FC236}">
                <a16:creationId xmlns:a16="http://schemas.microsoft.com/office/drawing/2014/main" id="{6C70503B-D038-2946-AF40-9B9B252C8301}"/>
              </a:ext>
            </a:extLst>
          </p:cNvPr>
          <p:cNvSpPr>
            <a:spLocks noGrp="1"/>
          </p:cNvSpPr>
          <p:nvPr>
            <p:ph type="body" sz="quarter" idx="23" hasCustomPrompt="1"/>
          </p:nvPr>
        </p:nvSpPr>
        <p:spPr>
          <a:xfrm>
            <a:off x="950259"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a:t>Training &amp; advies</a:t>
            </a:r>
          </a:p>
        </p:txBody>
      </p:sp>
      <p:sp>
        <p:nvSpPr>
          <p:cNvPr id="18" name="Tijdelijke aanduiding voor tekst 25">
            <a:extLst>
              <a:ext uri="{FF2B5EF4-FFF2-40B4-BE49-F238E27FC236}">
                <a16:creationId xmlns:a16="http://schemas.microsoft.com/office/drawing/2014/main" id="{9D9889E7-103C-A54A-B64E-B937E967CA0A}"/>
              </a:ext>
            </a:extLst>
          </p:cNvPr>
          <p:cNvSpPr>
            <a:spLocks noGrp="1"/>
          </p:cNvSpPr>
          <p:nvPr>
            <p:ph type="body" sz="quarter" idx="24" hasCustomPrompt="1"/>
          </p:nvPr>
        </p:nvSpPr>
        <p:spPr>
          <a:xfrm>
            <a:off x="6230471" y="4713283"/>
            <a:ext cx="4851974" cy="1642693"/>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200" b="0" i="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Maecenas</a:t>
            </a:r>
            <a:r>
              <a:rPr lang="nl-NL"/>
              <a:t> vitae </a:t>
            </a:r>
            <a:r>
              <a:rPr lang="nl-NL" err="1"/>
              <a:t>convallis</a:t>
            </a:r>
            <a:r>
              <a:rPr lang="nl-NL"/>
              <a:t> magna. Duis </a:t>
            </a:r>
            <a:r>
              <a:rPr lang="nl-NL" err="1"/>
              <a:t>pretium</a:t>
            </a:r>
            <a:r>
              <a:rPr lang="nl-NL"/>
              <a:t> </a:t>
            </a:r>
            <a:r>
              <a:rPr lang="nl-NL" err="1"/>
              <a:t>sollicitudin</a:t>
            </a:r>
            <a:r>
              <a:rPr lang="nl-NL"/>
              <a:t> </a:t>
            </a:r>
            <a:r>
              <a:rPr lang="nl-NL" err="1"/>
              <a:t>egestas</a:t>
            </a:r>
            <a:r>
              <a:rPr lang="nl-NL"/>
              <a:t>. Nam </a:t>
            </a:r>
            <a:r>
              <a:rPr lang="nl-NL" err="1"/>
              <a:t>id</a:t>
            </a:r>
            <a:r>
              <a:rPr lang="nl-NL"/>
              <a:t> ex vel </a:t>
            </a:r>
            <a:r>
              <a:rPr lang="nl-NL" err="1"/>
              <a:t>felis</a:t>
            </a:r>
            <a:r>
              <a:rPr lang="nl-NL"/>
              <a:t> </a:t>
            </a:r>
            <a:r>
              <a:rPr lang="nl-NL" err="1"/>
              <a:t>aliquam</a:t>
            </a:r>
            <a:r>
              <a:rPr lang="nl-NL"/>
              <a:t> </a:t>
            </a:r>
            <a:r>
              <a:rPr lang="nl-NL" err="1"/>
              <a:t>aliquam</a:t>
            </a:r>
            <a:r>
              <a:rPr lang="nl-NL"/>
              <a:t> </a:t>
            </a:r>
            <a:r>
              <a:rPr lang="nl-NL" err="1"/>
              <a:t>sit</a:t>
            </a:r>
            <a:r>
              <a:rPr lang="nl-NL"/>
              <a:t> </a:t>
            </a:r>
            <a:r>
              <a:rPr lang="nl-NL" err="1"/>
              <a:t>amet</a:t>
            </a:r>
            <a:r>
              <a:rPr lang="nl-NL"/>
              <a:t> vel </a:t>
            </a:r>
            <a:r>
              <a:rPr lang="nl-NL" err="1"/>
              <a:t>turpis</a:t>
            </a:r>
            <a:r>
              <a:rPr lang="nl-NL"/>
              <a:t>. </a:t>
            </a:r>
            <a:r>
              <a:rPr lang="nl-NL" err="1"/>
              <a:t>Quisque</a:t>
            </a:r>
            <a:r>
              <a:rPr lang="nl-NL"/>
              <a:t> ex </a:t>
            </a:r>
            <a:r>
              <a:rPr lang="nl-NL" err="1"/>
              <a:t>velit</a:t>
            </a:r>
            <a:r>
              <a:rPr lang="nl-NL"/>
              <a:t>, </a:t>
            </a:r>
            <a:r>
              <a:rPr lang="nl-NL" err="1"/>
              <a:t>congue</a:t>
            </a:r>
            <a:r>
              <a:rPr lang="nl-NL"/>
              <a:t> </a:t>
            </a:r>
            <a:r>
              <a:rPr lang="nl-NL" err="1"/>
              <a:t>sit</a:t>
            </a:r>
            <a:r>
              <a:rPr lang="nl-NL"/>
              <a:t> </a:t>
            </a:r>
            <a:r>
              <a:rPr lang="nl-NL" err="1"/>
              <a:t>amet</a:t>
            </a:r>
            <a:r>
              <a:rPr lang="nl-NL"/>
              <a:t> cursus </a:t>
            </a:r>
            <a:r>
              <a:rPr lang="nl-NL" err="1"/>
              <a:t>sit</a:t>
            </a:r>
            <a:r>
              <a:rPr lang="nl-NL"/>
              <a:t> </a:t>
            </a:r>
            <a:r>
              <a:rPr lang="nl-NL" err="1"/>
              <a:t>amet</a:t>
            </a:r>
            <a:r>
              <a:rPr lang="nl-NL"/>
              <a:t>, </a:t>
            </a:r>
            <a:r>
              <a:rPr lang="nl-NL" err="1"/>
              <a:t>dapibus</a:t>
            </a:r>
            <a:r>
              <a:rPr lang="nl-NL"/>
              <a:t> et </a:t>
            </a:r>
            <a:r>
              <a:rPr lang="nl-NL" err="1"/>
              <a:t>odio</a:t>
            </a:r>
            <a:r>
              <a:rPr lang="nl-NL"/>
              <a:t>. </a:t>
            </a:r>
          </a:p>
        </p:txBody>
      </p:sp>
      <p:sp>
        <p:nvSpPr>
          <p:cNvPr id="19" name="Tijdelijke aanduiding voor tekst 25">
            <a:extLst>
              <a:ext uri="{FF2B5EF4-FFF2-40B4-BE49-F238E27FC236}">
                <a16:creationId xmlns:a16="http://schemas.microsoft.com/office/drawing/2014/main" id="{AC81A95C-AF3E-AF47-95C4-99450DF4CD95}"/>
              </a:ext>
            </a:extLst>
          </p:cNvPr>
          <p:cNvSpPr>
            <a:spLocks noGrp="1"/>
          </p:cNvSpPr>
          <p:nvPr>
            <p:ph type="body" sz="quarter" idx="25" hasCustomPrompt="1"/>
          </p:nvPr>
        </p:nvSpPr>
        <p:spPr>
          <a:xfrm>
            <a:off x="6230471" y="4222376"/>
            <a:ext cx="4724398" cy="490907"/>
          </a:xfrm>
        </p:spPr>
        <p:txBody>
          <a:bodyPr anchor="t">
            <a:normAutofit/>
          </a:bodyPr>
          <a:lstStyle>
            <a:lvl1pPr marL="0" marR="0" indent="0" algn="l" defTabSz="914400" rtl="0" eaLnBrk="1" fontAlgn="auto" latinLnBrk="0" hangingPunct="1">
              <a:lnSpc>
                <a:spcPct val="150000"/>
              </a:lnSpc>
              <a:spcBef>
                <a:spcPts val="1000"/>
              </a:spcBef>
              <a:spcAft>
                <a:spcPts val="0"/>
              </a:spcAft>
              <a:buClr>
                <a:schemeClr val="accent2"/>
              </a:buClr>
              <a:buSzTx/>
              <a:buFontTx/>
              <a:buNone/>
              <a:tabLst/>
              <a:defRPr lang="nl-NL" sz="1600" b="1" i="0">
                <a:solidFill>
                  <a:schemeClr val="accent1"/>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50000"/>
              </a:lnSpc>
              <a:spcBef>
                <a:spcPts val="1000"/>
              </a:spcBef>
              <a:spcAft>
                <a:spcPts val="0"/>
              </a:spcAft>
              <a:buClr>
                <a:schemeClr val="accent2"/>
              </a:buClr>
              <a:buSzTx/>
              <a:buFontTx/>
              <a:buNone/>
              <a:tabLst/>
              <a:defRPr/>
            </a:pPr>
            <a:r>
              <a:rPr lang="nl-NL" err="1"/>
              <a:t>PenNed</a:t>
            </a:r>
            <a:endParaRPr lang="nl-NL"/>
          </a:p>
        </p:txBody>
      </p:sp>
    </p:spTree>
    <p:extLst>
      <p:ext uri="{BB962C8B-B14F-4D97-AF65-F5344CB8AC3E}">
        <p14:creationId xmlns:p14="http://schemas.microsoft.com/office/powerpoint/2010/main" val="287765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18EB5EB-C468-7342-B150-E3CFC9D418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FFD8605-48E0-DF40-8ADF-9FB3EC8EEA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6534959F-54AE-E64E-8A23-02B02288D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26400-EBBD-8B4B-8DB6-921192203B00}" type="datetimeFigureOut">
              <a:rPr lang="nl-NL" smtClean="0"/>
              <a:t>15-3-2023</a:t>
            </a:fld>
            <a:endParaRPr lang="nl-NL"/>
          </a:p>
        </p:txBody>
      </p:sp>
      <p:sp>
        <p:nvSpPr>
          <p:cNvPr id="5" name="Tijdelijke aanduiding voor voettekst 4">
            <a:extLst>
              <a:ext uri="{FF2B5EF4-FFF2-40B4-BE49-F238E27FC236}">
                <a16:creationId xmlns:a16="http://schemas.microsoft.com/office/drawing/2014/main" id="{E45BEC4E-1BD4-2347-886F-9769C13DD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E4D844E-9B84-9343-995F-23BC688D5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01C69-05F7-C646-B7F4-2438307732EA}" type="slidenum">
              <a:rPr lang="nl-NL" smtClean="0"/>
              <a:t>‹nr.›</a:t>
            </a:fld>
            <a:endParaRPr lang="nl-NL"/>
          </a:p>
        </p:txBody>
      </p:sp>
    </p:spTree>
    <p:extLst>
      <p:ext uri="{BB962C8B-B14F-4D97-AF65-F5344CB8AC3E}">
        <p14:creationId xmlns:p14="http://schemas.microsoft.com/office/powerpoint/2010/main" val="409660815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68" r:id="rId5"/>
    <p:sldLayoutId id="2147483660" r:id="rId6"/>
    <p:sldLayoutId id="2147483681" r:id="rId7"/>
    <p:sldLayoutId id="2147483669" r:id="rId8"/>
    <p:sldLayoutId id="2147483670" r:id="rId9"/>
    <p:sldLayoutId id="2147483671" r:id="rId10"/>
    <p:sldLayoutId id="2147483672" r:id="rId11"/>
    <p:sldLayoutId id="2147483673" r:id="rId12"/>
    <p:sldLayoutId id="2147483674" r:id="rId13"/>
    <p:sldLayoutId id="2147483678" r:id="rId14"/>
    <p:sldLayoutId id="2147483675" r:id="rId15"/>
    <p:sldLayoutId id="2147483676" r:id="rId16"/>
    <p:sldLayoutId id="2147483677" r:id="rId17"/>
    <p:sldLayoutId id="2147483661" r:id="rId18"/>
    <p:sldLayoutId id="2147483652" r:id="rId19"/>
    <p:sldLayoutId id="2147483662" r:id="rId20"/>
    <p:sldLayoutId id="2147483663" r:id="rId21"/>
    <p:sldLayoutId id="2147483679" r:id="rId22"/>
    <p:sldLayoutId id="2147483680" r:id="rId23"/>
    <p:sldLayoutId id="2147483664" r:id="rId24"/>
    <p:sldLayoutId id="2147483665" r:id="rId25"/>
    <p:sldLayoutId id="2147483653" r:id="rId26"/>
    <p:sldLayoutId id="2147483654" r:id="rId27"/>
    <p:sldLayoutId id="2147483655" r:id="rId28"/>
    <p:sldLayoutId id="2147483656" r:id="rId29"/>
    <p:sldLayoutId id="2147483657" r:id="rId30"/>
    <p:sldLayoutId id="2147483658" r:id="rId31"/>
    <p:sldLayoutId id="2147483659"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73B26-2A17-C04E-8DF1-043042FB61DC}"/>
              </a:ext>
            </a:extLst>
          </p:cNvPr>
          <p:cNvSpPr>
            <a:spLocks noGrp="1"/>
          </p:cNvSpPr>
          <p:nvPr>
            <p:ph type="ctrTitle"/>
          </p:nvPr>
        </p:nvSpPr>
        <p:spPr>
          <a:xfrm>
            <a:off x="838200" y="3654010"/>
            <a:ext cx="9144000" cy="1318661"/>
          </a:xfrm>
        </p:spPr>
        <p:txBody>
          <a:bodyPr/>
          <a:lstStyle/>
          <a:p>
            <a:r>
              <a:rPr lang="nl-NL" err="1"/>
              <a:t>Docentendag</a:t>
            </a:r>
            <a:r>
              <a:rPr lang="nl-NL"/>
              <a:t> Business Services – P4</a:t>
            </a:r>
          </a:p>
        </p:txBody>
      </p:sp>
      <p:sp>
        <p:nvSpPr>
          <p:cNvPr id="4" name="Tijdelijke aanduiding voor tekst 3">
            <a:extLst>
              <a:ext uri="{FF2B5EF4-FFF2-40B4-BE49-F238E27FC236}">
                <a16:creationId xmlns:a16="http://schemas.microsoft.com/office/drawing/2014/main" id="{E2566896-60FA-6F4D-A2B9-466EE2A283B2}"/>
              </a:ext>
            </a:extLst>
          </p:cNvPr>
          <p:cNvSpPr>
            <a:spLocks noGrp="1"/>
          </p:cNvSpPr>
          <p:nvPr>
            <p:ph type="body" sz="quarter" idx="13"/>
          </p:nvPr>
        </p:nvSpPr>
        <p:spPr>
          <a:xfrm>
            <a:off x="838200" y="5015482"/>
            <a:ext cx="4909457" cy="321679"/>
          </a:xfrm>
        </p:spPr>
        <p:txBody>
          <a:bodyPr>
            <a:normAutofit fontScale="77500" lnSpcReduction="20000"/>
          </a:bodyPr>
          <a:lstStyle/>
          <a:p>
            <a:r>
              <a:rPr lang="nl-NL"/>
              <a:t>14 maart 2023</a:t>
            </a:r>
          </a:p>
        </p:txBody>
      </p:sp>
      <p:sp>
        <p:nvSpPr>
          <p:cNvPr id="5" name="Tijdelijke aanduiding voor tekst 4">
            <a:extLst>
              <a:ext uri="{FF2B5EF4-FFF2-40B4-BE49-F238E27FC236}">
                <a16:creationId xmlns:a16="http://schemas.microsoft.com/office/drawing/2014/main" id="{ABC0EE98-1B74-AC42-9AC3-CF55D18A14CC}"/>
              </a:ext>
            </a:extLst>
          </p:cNvPr>
          <p:cNvSpPr>
            <a:spLocks noGrp="1"/>
          </p:cNvSpPr>
          <p:nvPr>
            <p:ph type="body" sz="quarter" idx="14"/>
          </p:nvPr>
        </p:nvSpPr>
        <p:spPr>
          <a:xfrm>
            <a:off x="838200" y="4932489"/>
            <a:ext cx="5731276" cy="1029167"/>
          </a:xfrm>
        </p:spPr>
        <p:txBody>
          <a:bodyPr>
            <a:normAutofit fontScale="92500" lnSpcReduction="10000"/>
          </a:bodyPr>
          <a:lstStyle/>
          <a:p>
            <a:br>
              <a:rPr lang="nl-NL" dirty="0">
                <a:latin typeface="Verdana"/>
                <a:ea typeface="Verdana"/>
              </a:rPr>
            </a:br>
            <a:r>
              <a:rPr lang="nl-NL" dirty="0">
                <a:latin typeface="Verdana"/>
                <a:ea typeface="Verdana"/>
              </a:rPr>
              <a:t>Jos Sanders/Louise te Dorsthorst (Examinering)</a:t>
            </a:r>
            <a:br>
              <a:rPr lang="nl-NL" dirty="0">
                <a:latin typeface="Verdana"/>
                <a:ea typeface="Verdana"/>
              </a:rPr>
            </a:br>
            <a:r>
              <a:rPr lang="nl-NL" dirty="0">
                <a:latin typeface="Verdana"/>
                <a:ea typeface="Verdana"/>
              </a:rPr>
              <a:t>Francien van der Meulen (Leermiddelen)</a:t>
            </a:r>
            <a:endParaRPr lang="en-US" dirty="0"/>
          </a:p>
        </p:txBody>
      </p:sp>
      <p:sp>
        <p:nvSpPr>
          <p:cNvPr id="7" name="Tijdelijke aanduiding voor tekst 6">
            <a:extLst>
              <a:ext uri="{FF2B5EF4-FFF2-40B4-BE49-F238E27FC236}">
                <a16:creationId xmlns:a16="http://schemas.microsoft.com/office/drawing/2014/main" id="{2CA708B6-E97C-4A71-9C15-CA69605AA535}"/>
              </a:ext>
            </a:extLst>
          </p:cNvPr>
          <p:cNvSpPr>
            <a:spLocks noGrp="1"/>
          </p:cNvSpPr>
          <p:nvPr>
            <p:ph type="body" sz="quarter" idx="12"/>
          </p:nvPr>
        </p:nvSpPr>
        <p:spPr>
          <a:xfrm>
            <a:off x="838200" y="3073273"/>
            <a:ext cx="4909457" cy="580737"/>
          </a:xfrm>
        </p:spPr>
        <p:txBody>
          <a:bodyPr/>
          <a:lstStyle/>
          <a:p>
            <a:endParaRPr lang="nl-NL"/>
          </a:p>
        </p:txBody>
      </p:sp>
    </p:spTree>
    <p:extLst>
      <p:ext uri="{BB962C8B-B14F-4D97-AF65-F5344CB8AC3E}">
        <p14:creationId xmlns:p14="http://schemas.microsoft.com/office/powerpoint/2010/main" val="2304186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5363886-7B84-F7B5-1295-0E446D7019D0}"/>
              </a:ext>
            </a:extLst>
          </p:cNvPr>
          <p:cNvSpPr/>
          <p:nvPr/>
        </p:nvSpPr>
        <p:spPr>
          <a:xfrm>
            <a:off x="4024160" y="5229102"/>
            <a:ext cx="3366770" cy="1628898"/>
          </a:xfrm>
          <a:prstGeom prst="roundRect">
            <a:avLst/>
          </a:prstGeom>
          <a:solidFill>
            <a:srgbClr val="DC97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8791981" cy="483494"/>
          </a:xfrm>
        </p:spPr>
        <p:txBody>
          <a:bodyPr>
            <a:normAutofit fontScale="90000"/>
          </a:bodyPr>
          <a:lstStyle/>
          <a:p>
            <a:r>
              <a:rPr lang="en-US" sz="3000">
                <a:latin typeface="Verdana"/>
                <a:ea typeface="Verdana"/>
              </a:rPr>
              <a:t>P4-K1-W3: </a:t>
            </a:r>
            <a:r>
              <a:rPr lang="en-US" sz="3000" err="1">
                <a:latin typeface="Verdana"/>
                <a:ea typeface="Verdana"/>
              </a:rPr>
              <a:t>Financieel</a:t>
            </a:r>
            <a:r>
              <a:rPr lang="en-US" sz="3000">
                <a:latin typeface="Verdana"/>
                <a:ea typeface="Verdana"/>
              </a:rPr>
              <a:t> </a:t>
            </a:r>
            <a:r>
              <a:rPr lang="en-US" sz="3000" err="1">
                <a:latin typeface="Verdana"/>
                <a:ea typeface="Verdana"/>
              </a:rPr>
              <a:t>administratieve</a:t>
            </a:r>
            <a:r>
              <a:rPr lang="en-US" sz="3000">
                <a:latin typeface="Verdana"/>
                <a:ea typeface="Verdana"/>
              </a:rPr>
              <a:t> taken PLANNING</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335525" y="1754586"/>
            <a:ext cx="3366770" cy="3718316"/>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4" name="Tekstvak 3">
            <a:extLst>
              <a:ext uri="{FF2B5EF4-FFF2-40B4-BE49-F238E27FC236}">
                <a16:creationId xmlns:a16="http://schemas.microsoft.com/office/drawing/2014/main" id="{5CA80C8D-57FF-3A26-58BA-1AA9F018A991}"/>
              </a:ext>
            </a:extLst>
          </p:cNvPr>
          <p:cNvSpPr txBox="1"/>
          <p:nvPr/>
        </p:nvSpPr>
        <p:spPr>
          <a:xfrm>
            <a:off x="609626" y="1965975"/>
            <a:ext cx="2818568" cy="2031325"/>
          </a:xfrm>
          <a:prstGeom prst="rect">
            <a:avLst/>
          </a:prstGeom>
          <a:noFill/>
        </p:spPr>
        <p:txBody>
          <a:bodyPr wrap="square" lIns="91440" tIns="45720" rIns="91440" bIns="45720" rtlCol="0" anchor="t">
            <a:spAutoFit/>
          </a:bodyPr>
          <a:lstStyle/>
          <a:p>
            <a:r>
              <a:rPr lang="nl-NL" sz="1400" b="1">
                <a:latin typeface="Verdana" panose="020B0604030504040204" pitchFamily="34" charset="0"/>
                <a:ea typeface="Verdana" panose="020B0604030504040204" pitchFamily="34" charset="0"/>
              </a:rPr>
              <a:t>GEPUBLICEERD (7):</a:t>
            </a:r>
            <a:br>
              <a:rPr lang="nl-NL" sz="1400" b="1">
                <a:latin typeface="Verdana" panose="020B0604030504040204" pitchFamily="34" charset="0"/>
                <a:ea typeface="Verdana" panose="020B0604030504040204" pitchFamily="34" charset="0"/>
              </a:rPr>
            </a:br>
            <a:endParaRPr lang="nl-NL" sz="1400" b="1">
              <a:latin typeface="Verdana" panose="020B0604030504040204" pitchFamily="34" charset="0"/>
              <a:ea typeface="Verdana" panose="020B0604030504040204" pitchFamily="34" charset="0"/>
            </a:endParaRPr>
          </a:p>
          <a:p>
            <a:r>
              <a:rPr lang="nl-NL" sz="1400">
                <a:latin typeface="Verdana" panose="020B0604030504040204" pitchFamily="34" charset="0"/>
                <a:ea typeface="Verdana" panose="020B0604030504040204" pitchFamily="34" charset="0"/>
              </a:rPr>
              <a:t>Kleine budgetten 1</a:t>
            </a:r>
          </a:p>
          <a:p>
            <a:r>
              <a:rPr lang="nl-NL" sz="1400">
                <a:latin typeface="Verdana" panose="020B0604030504040204" pitchFamily="34" charset="0"/>
                <a:ea typeface="Verdana" panose="020B0604030504040204" pitchFamily="34" charset="0"/>
              </a:rPr>
              <a:t>Begroten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Projectadministratie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Financiële berekeningen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Btw 1</a:t>
            </a:r>
          </a:p>
          <a:p>
            <a:r>
              <a:rPr lang="nl-NL" sz="1400">
                <a:latin typeface="Verdana" panose="020B0604030504040204" pitchFamily="34" charset="0"/>
                <a:ea typeface="Verdana" panose="020B0604030504040204" pitchFamily="34" charset="0"/>
              </a:rPr>
              <a:t>Coderen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Financiële administratie 2</a:t>
            </a:r>
          </a:p>
        </p:txBody>
      </p:sp>
      <p:sp>
        <p:nvSpPr>
          <p:cNvPr id="5" name="Rechthoek: afgeronde hoeken 4">
            <a:extLst>
              <a:ext uri="{FF2B5EF4-FFF2-40B4-BE49-F238E27FC236}">
                <a16:creationId xmlns:a16="http://schemas.microsoft.com/office/drawing/2014/main" id="{33D325CA-745B-9FFD-D8C6-58E5428188D1}"/>
              </a:ext>
            </a:extLst>
          </p:cNvPr>
          <p:cNvSpPr/>
          <p:nvPr/>
        </p:nvSpPr>
        <p:spPr>
          <a:xfrm>
            <a:off x="4024160" y="1680129"/>
            <a:ext cx="3366770" cy="3718316"/>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7" name="Tekstvak 6">
            <a:extLst>
              <a:ext uri="{FF2B5EF4-FFF2-40B4-BE49-F238E27FC236}">
                <a16:creationId xmlns:a16="http://schemas.microsoft.com/office/drawing/2014/main" id="{F4B59725-6AF4-E2FA-93B2-3295E5B020A4}"/>
              </a:ext>
            </a:extLst>
          </p:cNvPr>
          <p:cNvSpPr txBox="1"/>
          <p:nvPr/>
        </p:nvSpPr>
        <p:spPr>
          <a:xfrm>
            <a:off x="4298261" y="1905178"/>
            <a:ext cx="3366769" cy="2800767"/>
          </a:xfrm>
          <a:prstGeom prst="rect">
            <a:avLst/>
          </a:prstGeom>
          <a:noFill/>
        </p:spPr>
        <p:txBody>
          <a:bodyPr wrap="square" lIns="91440" tIns="45720" rIns="91440" bIns="45720" rtlCol="0" anchor="t">
            <a:spAutoFit/>
          </a:bodyPr>
          <a:lstStyle/>
          <a:p>
            <a:r>
              <a:rPr lang="nl-NL" sz="1400" b="1">
                <a:latin typeface="Verdana" panose="020B0604030504040204" pitchFamily="34" charset="0"/>
                <a:ea typeface="Verdana" panose="020B0604030504040204" pitchFamily="34" charset="0"/>
              </a:rPr>
              <a:t>VERWACHT (11)</a:t>
            </a:r>
            <a:br>
              <a:rPr lang="nl-NL" b="1"/>
            </a:br>
            <a:endParaRPr lang="nl-NL" b="1"/>
          </a:p>
          <a:p>
            <a:r>
              <a:rPr lang="nl-NL" sz="1400">
                <a:latin typeface="Verdana" panose="020B0604030504040204" pitchFamily="34" charset="0"/>
                <a:ea typeface="Verdana" panose="020B0604030504040204" pitchFamily="34" charset="0"/>
              </a:rPr>
              <a:t>Inkoopadministratie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Verkoopadministratie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Coderen 2 (1-7-2023)</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Crediteurenbeheer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Debiteurenbeheer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Telefoneren 3a</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Telefoneren 4a</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Administratieve organisatie 1</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KPI geld- en goederenstroom 1 (2023-2024)</a:t>
            </a:r>
            <a:endParaRPr lang="nl-NL" sz="1400" b="1">
              <a:latin typeface="Verdana" panose="020B0604030504040204" pitchFamily="34" charset="0"/>
              <a:ea typeface="Verdana" panose="020B0604030504040204" pitchFamily="34" charset="0"/>
            </a:endParaRPr>
          </a:p>
        </p:txBody>
      </p:sp>
      <p:sp>
        <p:nvSpPr>
          <p:cNvPr id="6" name="Tekstvak 3">
            <a:extLst>
              <a:ext uri="{FF2B5EF4-FFF2-40B4-BE49-F238E27FC236}">
                <a16:creationId xmlns:a16="http://schemas.microsoft.com/office/drawing/2014/main" id="{EA50D618-8A90-8F43-A7B1-A2D322E718DF}"/>
              </a:ext>
            </a:extLst>
          </p:cNvPr>
          <p:cNvSpPr txBox="1"/>
          <p:nvPr/>
        </p:nvSpPr>
        <p:spPr>
          <a:xfrm>
            <a:off x="4194714" y="5443386"/>
            <a:ext cx="3025662" cy="954107"/>
          </a:xfrm>
          <a:prstGeom prst="rect">
            <a:avLst/>
          </a:prstGeom>
          <a:noFill/>
        </p:spPr>
        <p:txBody>
          <a:bodyPr wrap="square" lIns="91440" tIns="45720" rIns="91440" bIns="45720" rtlCol="0" anchor="t">
            <a:spAutoFit/>
          </a:bodyPr>
          <a:lstStyle/>
          <a:p>
            <a:r>
              <a:rPr lang="nl-NL" sz="1400">
                <a:solidFill>
                  <a:schemeClr val="bg1"/>
                </a:solidFill>
                <a:latin typeface="Verdana" panose="020B0604030504040204" pitchFamily="34" charset="0"/>
                <a:ea typeface="Verdana" panose="020B0604030504040204" pitchFamily="34" charset="0"/>
                <a:cs typeface="+mn-lt"/>
              </a:rPr>
              <a:t>BM Financiële processen bij Pets </a:t>
            </a:r>
            <a:r>
              <a:rPr lang="nl-NL" sz="1400" err="1">
                <a:solidFill>
                  <a:schemeClr val="bg1"/>
                </a:solidFill>
                <a:latin typeface="Verdana" panose="020B0604030504040204" pitchFamily="34" charset="0"/>
                <a:ea typeface="Verdana" panose="020B0604030504040204" pitchFamily="34" charset="0"/>
                <a:cs typeface="+mn-lt"/>
              </a:rPr>
              <a:t>Friends</a:t>
            </a:r>
            <a:r>
              <a:rPr lang="nl-NL" sz="1400">
                <a:solidFill>
                  <a:schemeClr val="bg1"/>
                </a:solidFill>
                <a:latin typeface="Verdana" panose="020B0604030504040204" pitchFamily="34" charset="0"/>
                <a:ea typeface="Verdana" panose="020B0604030504040204" pitchFamily="34" charset="0"/>
                <a:cs typeface="+mn-lt"/>
              </a:rPr>
              <a:t> (1-4-2023)</a:t>
            </a:r>
            <a:endParaRPr lang="en-US" sz="1400">
              <a:solidFill>
                <a:schemeClr val="bg1"/>
              </a:solidFill>
              <a:latin typeface="Verdana" panose="020B0604030504040204" pitchFamily="34" charset="0"/>
              <a:ea typeface="Verdana" panose="020B0604030504040204" pitchFamily="34" charset="0"/>
              <a:cs typeface="+mn-lt"/>
            </a:endParaRPr>
          </a:p>
          <a:p>
            <a:r>
              <a:rPr lang="nl-NL" sz="1400">
                <a:solidFill>
                  <a:schemeClr val="bg1"/>
                </a:solidFill>
                <a:latin typeface="Verdana" panose="020B0604030504040204" pitchFamily="34" charset="0"/>
                <a:ea typeface="Verdana" panose="020B0604030504040204" pitchFamily="34" charset="0"/>
                <a:cs typeface="+mn-lt"/>
              </a:rPr>
              <a:t>BM Financiële administratie bij Pets </a:t>
            </a:r>
            <a:r>
              <a:rPr lang="nl-NL" sz="1400" err="1">
                <a:solidFill>
                  <a:schemeClr val="bg1"/>
                </a:solidFill>
                <a:latin typeface="Verdana" panose="020B0604030504040204" pitchFamily="34" charset="0"/>
                <a:ea typeface="Verdana" panose="020B0604030504040204" pitchFamily="34" charset="0"/>
                <a:cs typeface="+mn-lt"/>
              </a:rPr>
              <a:t>Friends</a:t>
            </a:r>
            <a:r>
              <a:rPr lang="nl-NL" sz="1400">
                <a:solidFill>
                  <a:schemeClr val="bg1"/>
                </a:solidFill>
                <a:latin typeface="Verdana" panose="020B0604030504040204" pitchFamily="34" charset="0"/>
                <a:ea typeface="Verdana" panose="020B0604030504040204" pitchFamily="34" charset="0"/>
                <a:cs typeface="+mn-lt"/>
              </a:rPr>
              <a:t> </a:t>
            </a:r>
            <a:endParaRPr lang="nl-NL" sz="1400">
              <a:solidFill>
                <a:schemeClr val="bg1"/>
              </a:solidFill>
              <a:latin typeface="Verdana" panose="020B0604030504040204" pitchFamily="34" charset="0"/>
              <a:ea typeface="Verdana" panose="020B0604030504040204" pitchFamily="34" charset="0"/>
            </a:endParaRPr>
          </a:p>
        </p:txBody>
      </p:sp>
      <p:sp>
        <p:nvSpPr>
          <p:cNvPr id="9" name="Rechthoek: afgeronde hoeken 8">
            <a:extLst>
              <a:ext uri="{FF2B5EF4-FFF2-40B4-BE49-F238E27FC236}">
                <a16:creationId xmlns:a16="http://schemas.microsoft.com/office/drawing/2014/main" id="{2241BE53-2B03-4498-5C66-7198C9AF25DE}"/>
              </a:ext>
            </a:extLst>
          </p:cNvPr>
          <p:cNvSpPr/>
          <p:nvPr/>
        </p:nvSpPr>
        <p:spPr>
          <a:xfrm>
            <a:off x="7939131" y="1680129"/>
            <a:ext cx="3366770" cy="3718316"/>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10" name="Tekstvak 9">
            <a:extLst>
              <a:ext uri="{FF2B5EF4-FFF2-40B4-BE49-F238E27FC236}">
                <a16:creationId xmlns:a16="http://schemas.microsoft.com/office/drawing/2014/main" id="{87F3A44D-D94C-91AD-81B4-F79570D8FBCB}"/>
              </a:ext>
            </a:extLst>
          </p:cNvPr>
          <p:cNvSpPr txBox="1"/>
          <p:nvPr/>
        </p:nvSpPr>
        <p:spPr>
          <a:xfrm>
            <a:off x="8197048" y="1905178"/>
            <a:ext cx="3366769" cy="1446550"/>
          </a:xfrm>
          <a:prstGeom prst="rect">
            <a:avLst/>
          </a:prstGeom>
          <a:noFill/>
        </p:spPr>
        <p:txBody>
          <a:bodyPr wrap="square" lIns="91440" tIns="45720" rIns="91440" bIns="45720" rtlCol="0" anchor="t">
            <a:spAutoFit/>
          </a:bodyPr>
          <a:lstStyle/>
          <a:p>
            <a:r>
              <a:rPr lang="nl-NL" sz="1400" b="1">
                <a:latin typeface="Verdana" panose="020B0604030504040204" pitchFamily="34" charset="0"/>
                <a:ea typeface="Verdana" panose="020B0604030504040204" pitchFamily="34" charset="0"/>
              </a:rPr>
              <a:t>Leermiddelen uit FAB</a:t>
            </a:r>
          </a:p>
          <a:p>
            <a:endParaRPr lang="nl-NL" sz="1400">
              <a:latin typeface="Verdana" panose="020B0604030504040204" pitchFamily="34" charset="0"/>
              <a:ea typeface="Verdana" panose="020B0604030504040204" pitchFamily="34" charset="0"/>
            </a:endParaRPr>
          </a:p>
          <a:p>
            <a:r>
              <a:rPr lang="nl-NL" sz="1400">
                <a:latin typeface="Verdana" panose="020B0604030504040204" pitchFamily="34" charset="0"/>
                <a:ea typeface="Verdana" panose="020B0604030504040204" pitchFamily="34" charset="0"/>
              </a:rPr>
              <a:t>Pets </a:t>
            </a:r>
            <a:r>
              <a:rPr lang="nl-NL" sz="1400" err="1">
                <a:latin typeface="Verdana" panose="020B0604030504040204" pitchFamily="34" charset="0"/>
                <a:ea typeface="Verdana" panose="020B0604030504040204" pitchFamily="34" charset="0"/>
              </a:rPr>
              <a:t>Friends</a:t>
            </a:r>
            <a:r>
              <a:rPr lang="nl-NL" sz="1400">
                <a:latin typeface="Verdana" panose="020B0604030504040204" pitchFamily="34" charset="0"/>
                <a:ea typeface="Verdana" panose="020B0604030504040204" pitchFamily="34" charset="0"/>
              </a:rPr>
              <a:t> – opdrachten</a:t>
            </a:r>
          </a:p>
          <a:p>
            <a:r>
              <a:rPr lang="nl-NL" sz="1400">
                <a:latin typeface="Verdana" panose="020B0604030504040204" pitchFamily="34" charset="0"/>
                <a:ea typeface="Verdana" panose="020B0604030504040204" pitchFamily="34" charset="0"/>
              </a:rPr>
              <a:t>Pets </a:t>
            </a:r>
            <a:r>
              <a:rPr lang="nl-NL" sz="1400" err="1">
                <a:latin typeface="Verdana" panose="020B0604030504040204" pitchFamily="34" charset="0"/>
                <a:ea typeface="Verdana" panose="020B0604030504040204" pitchFamily="34" charset="0"/>
              </a:rPr>
              <a:t>Friends</a:t>
            </a:r>
            <a:r>
              <a:rPr lang="nl-NL" sz="1400">
                <a:latin typeface="Verdana" panose="020B0604030504040204" pitchFamily="34" charset="0"/>
                <a:ea typeface="Verdana" panose="020B0604030504040204" pitchFamily="34" charset="0"/>
              </a:rPr>
              <a:t> – workshops</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                             telefoneren</a:t>
            </a:r>
            <a:br>
              <a:rPr lang="nl-NL" b="1"/>
            </a:br>
            <a:endParaRPr lang="nl-NL" b="1"/>
          </a:p>
        </p:txBody>
      </p:sp>
    </p:spTree>
    <p:extLst>
      <p:ext uri="{BB962C8B-B14F-4D97-AF65-F5344CB8AC3E}">
        <p14:creationId xmlns:p14="http://schemas.microsoft.com/office/powerpoint/2010/main" val="3852725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4" name="Rechthoek: afgeronde hoeken 3">
            <a:extLst>
              <a:ext uri="{FF2B5EF4-FFF2-40B4-BE49-F238E27FC236}">
                <a16:creationId xmlns:a16="http://schemas.microsoft.com/office/drawing/2014/main" id="{536B2D90-7FC1-2F41-F368-0F60054B6E6A}"/>
              </a:ext>
            </a:extLst>
          </p:cNvPr>
          <p:cNvSpPr/>
          <p:nvPr/>
        </p:nvSpPr>
        <p:spPr>
          <a:xfrm>
            <a:off x="511121" y="2083412"/>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Proeve van bekwaamheid </a:t>
            </a:r>
          </a:p>
          <a:p>
            <a:pPr algn="ctr"/>
            <a:r>
              <a:rPr lang="nl-NL" sz="1400">
                <a:latin typeface="Verdana" panose="020B0604030504040204" pitchFamily="34" charset="0"/>
                <a:ea typeface="Verdana" panose="020B0604030504040204" pitchFamily="34" charset="0"/>
              </a:rPr>
              <a:t>15</a:t>
            </a:r>
          </a:p>
        </p:txBody>
      </p:sp>
      <p:sp>
        <p:nvSpPr>
          <p:cNvPr id="5" name="Rechthoek: afgeronde hoeken 4">
            <a:extLst>
              <a:ext uri="{FF2B5EF4-FFF2-40B4-BE49-F238E27FC236}">
                <a16:creationId xmlns:a16="http://schemas.microsoft.com/office/drawing/2014/main" id="{F2256AF0-16D3-FA27-20C0-D332DF7FFA07}"/>
              </a:ext>
            </a:extLst>
          </p:cNvPr>
          <p:cNvSpPr/>
          <p:nvPr/>
        </p:nvSpPr>
        <p:spPr>
          <a:xfrm>
            <a:off x="2876143" y="2083412"/>
            <a:ext cx="1890740" cy="1015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Portfolio- examen 15</a:t>
            </a:r>
          </a:p>
        </p:txBody>
      </p:sp>
      <p:sp>
        <p:nvSpPr>
          <p:cNvPr id="8" name="Rechthoek: afgeronde hoeken 7">
            <a:extLst>
              <a:ext uri="{FF2B5EF4-FFF2-40B4-BE49-F238E27FC236}">
                <a16:creationId xmlns:a16="http://schemas.microsoft.com/office/drawing/2014/main" id="{736C90D4-4A79-3191-D123-F0441BBFFEC4}"/>
              </a:ext>
            </a:extLst>
          </p:cNvPr>
          <p:cNvSpPr/>
          <p:nvPr/>
        </p:nvSpPr>
        <p:spPr>
          <a:xfrm>
            <a:off x="5252604" y="2083411"/>
            <a:ext cx="1890740" cy="10159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Contextvrij examenproject 15</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7625380" y="2089666"/>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Examenproject 15 1A1</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7625380" y="3261265"/>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Examenproject 15 1B1</a:t>
            </a:r>
          </a:p>
        </p:txBody>
      </p:sp>
      <p:sp>
        <p:nvSpPr>
          <p:cNvPr id="13" name="Titel 1">
            <a:extLst>
              <a:ext uri="{FF2B5EF4-FFF2-40B4-BE49-F238E27FC236}">
                <a16:creationId xmlns:a16="http://schemas.microsoft.com/office/drawing/2014/main" id="{1BFC5579-7689-CB3B-0436-02B51DE0911E}"/>
              </a:ext>
            </a:extLst>
          </p:cNvPr>
          <p:cNvSpPr>
            <a:spLocks noGrp="1"/>
          </p:cNvSpPr>
          <p:nvPr>
            <p:ph type="title"/>
          </p:nvPr>
        </p:nvSpPr>
        <p:spPr>
          <a:xfrm>
            <a:off x="320487" y="908537"/>
            <a:ext cx="9468972" cy="758898"/>
          </a:xfrm>
        </p:spPr>
        <p:txBody>
          <a:bodyPr>
            <a:normAutofit fontScale="90000"/>
          </a:bodyPr>
          <a:lstStyle/>
          <a:p>
            <a:r>
              <a:rPr lang="en-US" sz="2400"/>
              <a:t>K1-W3: </a:t>
            </a:r>
            <a:r>
              <a:rPr lang="nl-NL" sz="2800">
                <a:effectLst/>
                <a:cs typeface="Times New Roman" panose="02020603050405020304" pitchFamily="18" charset="0"/>
              </a:rPr>
              <a:t>Handelt financieel-administratieve taken af</a:t>
            </a:r>
            <a:endParaRPr lang="nl-NL" sz="2400"/>
          </a:p>
        </p:txBody>
      </p:sp>
      <p:sp>
        <p:nvSpPr>
          <p:cNvPr id="14" name="Rechthoek 13">
            <a:extLst>
              <a:ext uri="{FF2B5EF4-FFF2-40B4-BE49-F238E27FC236}">
                <a16:creationId xmlns:a16="http://schemas.microsoft.com/office/drawing/2014/main" id="{82F56C23-8956-05A4-0C85-13C760433B88}"/>
              </a:ext>
            </a:extLst>
          </p:cNvPr>
          <p:cNvSpPr/>
          <p:nvPr/>
        </p:nvSpPr>
        <p:spPr>
          <a:xfrm rot="1555422">
            <a:off x="7472150" y="4027417"/>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juli ‘23</a:t>
            </a:r>
          </a:p>
        </p:txBody>
      </p:sp>
      <p:sp>
        <p:nvSpPr>
          <p:cNvPr id="15" name="Rechthoek 14">
            <a:extLst>
              <a:ext uri="{FF2B5EF4-FFF2-40B4-BE49-F238E27FC236}">
                <a16:creationId xmlns:a16="http://schemas.microsoft.com/office/drawing/2014/main" id="{150F3B43-23F4-B76B-DF25-2F20C8BE74EB}"/>
              </a:ext>
            </a:extLst>
          </p:cNvPr>
          <p:cNvSpPr/>
          <p:nvPr/>
        </p:nvSpPr>
        <p:spPr>
          <a:xfrm rot="1555422">
            <a:off x="7306464" y="2741169"/>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juni ‘23</a:t>
            </a:r>
          </a:p>
        </p:txBody>
      </p:sp>
      <p:sp>
        <p:nvSpPr>
          <p:cNvPr id="6" name="Rechthoek: afgeronde hoeken 5">
            <a:extLst>
              <a:ext uri="{FF2B5EF4-FFF2-40B4-BE49-F238E27FC236}">
                <a16:creationId xmlns:a16="http://schemas.microsoft.com/office/drawing/2014/main" id="{21482085-C14E-DD06-7E12-60FA74889E81}"/>
              </a:ext>
            </a:extLst>
          </p:cNvPr>
          <p:cNvSpPr/>
          <p:nvPr/>
        </p:nvSpPr>
        <p:spPr>
          <a:xfrm>
            <a:off x="9982317" y="4424634"/>
            <a:ext cx="1354095" cy="809080"/>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Proeftoets </a:t>
            </a:r>
          </a:p>
          <a:p>
            <a:pPr algn="ctr"/>
            <a:r>
              <a:rPr lang="nl-NL" sz="1400">
                <a:latin typeface="Verdana" panose="020B0604030504040204" pitchFamily="34" charset="0"/>
                <a:ea typeface="Verdana" panose="020B0604030504040204" pitchFamily="34" charset="0"/>
              </a:rPr>
              <a:t>EP15</a:t>
            </a:r>
          </a:p>
        </p:txBody>
      </p:sp>
      <p:cxnSp>
        <p:nvCxnSpPr>
          <p:cNvPr id="7" name="Verbindingslijn: gebogen 6">
            <a:extLst>
              <a:ext uri="{FF2B5EF4-FFF2-40B4-BE49-F238E27FC236}">
                <a16:creationId xmlns:a16="http://schemas.microsoft.com/office/drawing/2014/main" id="{47E3ED8A-6704-0093-BB9D-D5AE7101108A}"/>
              </a:ext>
            </a:extLst>
          </p:cNvPr>
          <p:cNvCxnSpPr>
            <a:cxnSpLocks/>
          </p:cNvCxnSpPr>
          <p:nvPr/>
        </p:nvCxnSpPr>
        <p:spPr>
          <a:xfrm rot="16200000" flipV="1">
            <a:off x="9728032" y="3402989"/>
            <a:ext cx="1083733" cy="778932"/>
          </a:xfrm>
          <a:prstGeom prst="bentConnector3">
            <a:avLst>
              <a:gd name="adj1" fmla="val 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FD09F564-10C7-C598-E735-A002A9AECC90}"/>
              </a:ext>
            </a:extLst>
          </p:cNvPr>
          <p:cNvSpPr/>
          <p:nvPr/>
        </p:nvSpPr>
        <p:spPr>
          <a:xfrm rot="1555422">
            <a:off x="9634947" y="5010144"/>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sept ‘23</a:t>
            </a:r>
          </a:p>
        </p:txBody>
      </p:sp>
    </p:spTree>
    <p:extLst>
      <p:ext uri="{BB962C8B-B14F-4D97-AF65-F5344CB8AC3E}">
        <p14:creationId xmlns:p14="http://schemas.microsoft.com/office/powerpoint/2010/main" val="314916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9559946" cy="483494"/>
          </a:xfrm>
        </p:spPr>
        <p:txBody>
          <a:bodyPr>
            <a:normAutofit fontScale="90000"/>
          </a:bodyPr>
          <a:lstStyle/>
          <a:p>
            <a:r>
              <a:rPr lang="en-US" sz="3000">
                <a:latin typeface="Verdana"/>
                <a:ea typeface="Verdana"/>
              </a:rPr>
              <a:t>K1-W4: </a:t>
            </a:r>
            <a:r>
              <a:rPr lang="nl-NL" sz="3100"/>
              <a:t>Periodeafsluiting en belastingaangifte</a:t>
            </a:r>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1" name="Tekstvak 10">
            <a:extLst>
              <a:ext uri="{FF2B5EF4-FFF2-40B4-BE49-F238E27FC236}">
                <a16:creationId xmlns:a16="http://schemas.microsoft.com/office/drawing/2014/main" id="{5E370B0C-7A50-6976-9F33-58AEDE095980}"/>
              </a:ext>
            </a:extLst>
          </p:cNvPr>
          <p:cNvSpPr txBox="1"/>
          <p:nvPr/>
        </p:nvSpPr>
        <p:spPr>
          <a:xfrm>
            <a:off x="9738326" y="908537"/>
            <a:ext cx="2238522" cy="646331"/>
          </a:xfrm>
          <a:prstGeom prst="rect">
            <a:avLst/>
          </a:prstGeom>
          <a:noFill/>
        </p:spPr>
        <p:txBody>
          <a:bodyPr wrap="square">
            <a:spAutoFit/>
          </a:bodyPr>
          <a:lstStyle/>
          <a:p>
            <a:r>
              <a:rPr lang="nl-NL" sz="1800">
                <a:latin typeface="Verdana" panose="020B0604030504040204" pitchFamily="34" charset="0"/>
                <a:ea typeface="Verdana" panose="020B0604030504040204" pitchFamily="34" charset="0"/>
              </a:rPr>
              <a:t>(circa 100 klokuur)</a:t>
            </a:r>
            <a:endParaRPr lang="nl-NL">
              <a:latin typeface="Verdana" panose="020B0604030504040204" pitchFamily="34" charset="0"/>
              <a:ea typeface="Verdana" panose="020B0604030504040204" pitchFamily="34" charset="0"/>
            </a:endParaRPr>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0" name="Rechthoek: afgeronde hoeken 19">
            <a:extLst>
              <a:ext uri="{FF2B5EF4-FFF2-40B4-BE49-F238E27FC236}">
                <a16:creationId xmlns:a16="http://schemas.microsoft.com/office/drawing/2014/main" id="{C9F26219-69D7-0573-7DC9-5702BAC4A03B}"/>
              </a:ext>
            </a:extLst>
          </p:cNvPr>
          <p:cNvSpPr/>
          <p:nvPr/>
        </p:nvSpPr>
        <p:spPr>
          <a:xfrm>
            <a:off x="10776698" y="5064053"/>
            <a:ext cx="1200150" cy="728175"/>
          </a:xfrm>
          <a:prstGeom prst="roundRect">
            <a:avLst/>
          </a:prstGeom>
          <a:solidFill>
            <a:srgbClr val="DC97FF"/>
          </a:solid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a:solidFill>
                  <a:schemeClr val="bg1"/>
                </a:solidFill>
                <a:latin typeface="Verdana" panose="020B0604030504040204" pitchFamily="34" charset="0"/>
                <a:ea typeface="Verdana" panose="020B0604030504040204" pitchFamily="34" charset="0"/>
              </a:rPr>
              <a:t>Beroeps-module</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10776698" y="5982732"/>
            <a:ext cx="1200150" cy="728175"/>
          </a:xfrm>
          <a:prstGeom prst="roundRect">
            <a:avLst/>
          </a:prstGeom>
          <a:solidFill>
            <a:srgbClr val="FFFFFF"/>
          </a:solid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a:solidFill>
                  <a:srgbClr val="CC66FF"/>
                </a:solidFill>
                <a:latin typeface="Verdana" panose="020B0604030504040204" pitchFamily="34" charset="0"/>
                <a:ea typeface="Verdana" panose="020B0604030504040204" pitchFamily="34" charset="0"/>
              </a:rPr>
              <a:t>Taak-module</a:t>
            </a:r>
          </a:p>
        </p:txBody>
      </p:sp>
      <p:pic>
        <p:nvPicPr>
          <p:cNvPr id="5" name="Afbeelding 4">
            <a:extLst>
              <a:ext uri="{FF2B5EF4-FFF2-40B4-BE49-F238E27FC236}">
                <a16:creationId xmlns:a16="http://schemas.microsoft.com/office/drawing/2014/main" id="{203E443A-A81A-F949-9349-9FEED05B6A12}"/>
              </a:ext>
            </a:extLst>
          </p:cNvPr>
          <p:cNvPicPr>
            <a:picLocks noChangeAspect="1"/>
          </p:cNvPicPr>
          <p:nvPr/>
        </p:nvPicPr>
        <p:blipFill>
          <a:blip r:embed="rId3"/>
          <a:stretch>
            <a:fillRect/>
          </a:stretch>
        </p:blipFill>
        <p:spPr>
          <a:xfrm>
            <a:off x="602844" y="1818572"/>
            <a:ext cx="8021169" cy="5039428"/>
          </a:xfrm>
          <a:prstGeom prst="rect">
            <a:avLst/>
          </a:prstGeom>
        </p:spPr>
      </p:pic>
      <p:pic>
        <p:nvPicPr>
          <p:cNvPr id="9" name="Afbeelding 8">
            <a:extLst>
              <a:ext uri="{FF2B5EF4-FFF2-40B4-BE49-F238E27FC236}">
                <a16:creationId xmlns:a16="http://schemas.microsoft.com/office/drawing/2014/main" id="{3C380B8C-5731-0F0C-22F4-2EFB28A96465}"/>
              </a:ext>
            </a:extLst>
          </p:cNvPr>
          <p:cNvPicPr>
            <a:picLocks noChangeAspect="1"/>
          </p:cNvPicPr>
          <p:nvPr/>
        </p:nvPicPr>
        <p:blipFill rotWithShape="1">
          <a:blip r:embed="rId4"/>
          <a:srcRect l="27598" r="27076"/>
          <a:stretch/>
        </p:blipFill>
        <p:spPr>
          <a:xfrm>
            <a:off x="9392574" y="1992049"/>
            <a:ext cx="2059620" cy="1047896"/>
          </a:xfrm>
          <a:prstGeom prst="rect">
            <a:avLst/>
          </a:prstGeom>
        </p:spPr>
      </p:pic>
    </p:spTree>
    <p:extLst>
      <p:ext uri="{BB962C8B-B14F-4D97-AF65-F5344CB8AC3E}">
        <p14:creationId xmlns:p14="http://schemas.microsoft.com/office/powerpoint/2010/main" val="21613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5363886-7B84-F7B5-1295-0E446D7019D0}"/>
              </a:ext>
            </a:extLst>
          </p:cNvPr>
          <p:cNvSpPr/>
          <p:nvPr/>
        </p:nvSpPr>
        <p:spPr>
          <a:xfrm>
            <a:off x="4040344" y="4918384"/>
            <a:ext cx="3350585" cy="1908242"/>
          </a:xfrm>
          <a:prstGeom prst="roundRect">
            <a:avLst/>
          </a:prstGeom>
          <a:solidFill>
            <a:srgbClr val="DC97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10452288" cy="483494"/>
          </a:xfrm>
        </p:spPr>
        <p:txBody>
          <a:bodyPr>
            <a:normAutofit fontScale="90000"/>
          </a:bodyPr>
          <a:lstStyle/>
          <a:p>
            <a:r>
              <a:rPr lang="en-US" sz="3000">
                <a:latin typeface="Verdana"/>
                <a:ea typeface="Verdana"/>
              </a:rPr>
              <a:t>P4-K1-W4: </a:t>
            </a:r>
            <a:r>
              <a:rPr lang="en-US" sz="3000" err="1">
                <a:latin typeface="Verdana"/>
                <a:ea typeface="Verdana"/>
              </a:rPr>
              <a:t>Periodeafsluiting</a:t>
            </a:r>
            <a:r>
              <a:rPr lang="en-US" sz="3000">
                <a:latin typeface="Verdana"/>
                <a:ea typeface="Verdana"/>
              </a:rPr>
              <a:t> </a:t>
            </a:r>
            <a:r>
              <a:rPr lang="en-US" sz="3000" err="1">
                <a:latin typeface="Verdana"/>
                <a:ea typeface="Verdana"/>
              </a:rPr>
              <a:t>en</a:t>
            </a:r>
            <a:r>
              <a:rPr lang="en-US" sz="3000">
                <a:latin typeface="Verdana"/>
                <a:ea typeface="Verdana"/>
              </a:rPr>
              <a:t> </a:t>
            </a:r>
            <a:r>
              <a:rPr lang="en-US" sz="3000" err="1">
                <a:latin typeface="Verdana"/>
                <a:ea typeface="Verdana"/>
              </a:rPr>
              <a:t>belastingaangifte</a:t>
            </a:r>
            <a:r>
              <a:rPr lang="en-US" sz="3000">
                <a:latin typeface="Verdana"/>
                <a:ea typeface="Verdana"/>
              </a:rPr>
              <a:t> PLANNING</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Basisdeel</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335525" y="1754586"/>
            <a:ext cx="3366770" cy="3352628"/>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4" name="Tekstvak 3">
            <a:extLst>
              <a:ext uri="{FF2B5EF4-FFF2-40B4-BE49-F238E27FC236}">
                <a16:creationId xmlns:a16="http://schemas.microsoft.com/office/drawing/2014/main" id="{5CA80C8D-57FF-3A26-58BA-1AA9F018A991}"/>
              </a:ext>
            </a:extLst>
          </p:cNvPr>
          <p:cNvSpPr txBox="1"/>
          <p:nvPr/>
        </p:nvSpPr>
        <p:spPr>
          <a:xfrm>
            <a:off x="609626" y="1965975"/>
            <a:ext cx="2818568" cy="954107"/>
          </a:xfrm>
          <a:prstGeom prst="rect">
            <a:avLst/>
          </a:prstGeom>
          <a:noFill/>
        </p:spPr>
        <p:txBody>
          <a:bodyPr wrap="square" lIns="91440" tIns="45720" rIns="91440" bIns="45720" rtlCol="0" anchor="t">
            <a:spAutoFit/>
          </a:bodyPr>
          <a:lstStyle/>
          <a:p>
            <a:r>
              <a:rPr lang="nl-NL" sz="1400" b="1">
                <a:latin typeface="Verdana" panose="020B0604030504040204" pitchFamily="34" charset="0"/>
                <a:ea typeface="Verdana" panose="020B0604030504040204" pitchFamily="34" charset="0"/>
              </a:rPr>
              <a:t>GEPUBLICEERD (2):</a:t>
            </a:r>
            <a:br>
              <a:rPr lang="nl-NL" sz="1400" b="1">
                <a:latin typeface="Verdana" panose="020B0604030504040204" pitchFamily="34" charset="0"/>
                <a:ea typeface="Verdana" panose="020B0604030504040204" pitchFamily="34" charset="0"/>
              </a:rPr>
            </a:br>
            <a:endParaRPr lang="nl-NL" sz="1400" b="1">
              <a:latin typeface="Verdana" panose="020B0604030504040204" pitchFamily="34" charset="0"/>
              <a:ea typeface="Verdana" panose="020B0604030504040204" pitchFamily="34" charset="0"/>
            </a:endParaRPr>
          </a:p>
          <a:p>
            <a:r>
              <a:rPr lang="nl-NL" sz="1400">
                <a:latin typeface="Verdana" panose="020B0604030504040204" pitchFamily="34" charset="0"/>
                <a:ea typeface="Verdana" panose="020B0604030504040204" pitchFamily="34" charset="0"/>
              </a:rPr>
              <a:t>Overlopende posten 1</a:t>
            </a:r>
          </a:p>
          <a:p>
            <a:r>
              <a:rPr lang="nl-NL" sz="1400">
                <a:latin typeface="Verdana" panose="020B0604030504040204" pitchFamily="34" charset="0"/>
                <a:ea typeface="Verdana" panose="020B0604030504040204" pitchFamily="34" charset="0"/>
              </a:rPr>
              <a:t>Overlopende posten 2</a:t>
            </a:r>
          </a:p>
        </p:txBody>
      </p:sp>
      <p:sp>
        <p:nvSpPr>
          <p:cNvPr id="5" name="Rechthoek: afgeronde hoeken 4">
            <a:extLst>
              <a:ext uri="{FF2B5EF4-FFF2-40B4-BE49-F238E27FC236}">
                <a16:creationId xmlns:a16="http://schemas.microsoft.com/office/drawing/2014/main" id="{33D325CA-745B-9FFD-D8C6-58E5428188D1}"/>
              </a:ext>
            </a:extLst>
          </p:cNvPr>
          <p:cNvSpPr/>
          <p:nvPr/>
        </p:nvSpPr>
        <p:spPr>
          <a:xfrm>
            <a:off x="3976395" y="1707982"/>
            <a:ext cx="3366770" cy="3399232"/>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7" name="Tekstvak 6">
            <a:extLst>
              <a:ext uri="{FF2B5EF4-FFF2-40B4-BE49-F238E27FC236}">
                <a16:creationId xmlns:a16="http://schemas.microsoft.com/office/drawing/2014/main" id="{F4B59725-6AF4-E2FA-93B2-3295E5B020A4}"/>
              </a:ext>
            </a:extLst>
          </p:cNvPr>
          <p:cNvSpPr txBox="1"/>
          <p:nvPr/>
        </p:nvSpPr>
        <p:spPr>
          <a:xfrm>
            <a:off x="4298261" y="1905178"/>
            <a:ext cx="3366769" cy="2739211"/>
          </a:xfrm>
          <a:prstGeom prst="rect">
            <a:avLst/>
          </a:prstGeom>
          <a:noFill/>
        </p:spPr>
        <p:txBody>
          <a:bodyPr wrap="square" lIns="91440" tIns="45720" rIns="91440" bIns="45720" rtlCol="0" anchor="t">
            <a:spAutoFit/>
          </a:bodyPr>
          <a:lstStyle/>
          <a:p>
            <a:r>
              <a:rPr lang="nl-NL" sz="1400" b="1" dirty="0">
                <a:latin typeface="Verdana" panose="020B0604030504040204" pitchFamily="34" charset="0"/>
                <a:ea typeface="Verdana" panose="020B0604030504040204" pitchFamily="34" charset="0"/>
              </a:rPr>
              <a:t>VERWACHT (8)</a:t>
            </a:r>
            <a:br>
              <a:rPr lang="nl-NL" sz="1400" b="1" dirty="0">
                <a:latin typeface="Verdana" panose="020B0604030504040204" pitchFamily="34" charset="0"/>
                <a:ea typeface="Verdana" panose="020B0604030504040204" pitchFamily="34" charset="0"/>
              </a:rPr>
            </a:br>
            <a:endParaRPr lang="nl-NL" sz="1400" b="1" dirty="0">
              <a:latin typeface="Verdana" panose="020B0604030504040204" pitchFamily="34" charset="0"/>
              <a:ea typeface="Verdana" panose="020B0604030504040204" pitchFamily="34" charset="0"/>
            </a:endParaRPr>
          </a:p>
          <a:p>
            <a:r>
              <a:rPr lang="nl-NL" sz="1400" dirty="0">
                <a:latin typeface="Verdana" panose="020B0604030504040204" pitchFamily="34" charset="0"/>
                <a:ea typeface="Verdana" panose="020B0604030504040204" pitchFamily="34" charset="0"/>
              </a:rPr>
              <a:t>Afschrijving 1 (2024-2025)</a:t>
            </a:r>
          </a:p>
          <a:p>
            <a:r>
              <a:rPr lang="nl-NL" sz="1400" dirty="0">
                <a:latin typeface="Verdana" panose="020B0604030504040204" pitchFamily="34" charset="0"/>
                <a:ea typeface="Verdana" panose="020B0604030504040204" pitchFamily="34" charset="0"/>
              </a:rPr>
              <a:t>VJP 1 (2024-2025)</a:t>
            </a:r>
            <a:br>
              <a:rPr lang="nl-NL" sz="1400" dirty="0">
                <a:latin typeface="Verdana" panose="020B0604030504040204" pitchFamily="34" charset="0"/>
                <a:ea typeface="Verdana" panose="020B0604030504040204" pitchFamily="34" charset="0"/>
              </a:rPr>
            </a:br>
            <a:r>
              <a:rPr lang="nl-NL" sz="1400" dirty="0">
                <a:latin typeface="Verdana" panose="020B0604030504040204" pitchFamily="34" charset="0"/>
                <a:ea typeface="Verdana" panose="020B0604030504040204" pitchFamily="34" charset="0"/>
              </a:rPr>
              <a:t>Bedrijfsadministratief proces (2024-2025)</a:t>
            </a:r>
          </a:p>
          <a:p>
            <a:r>
              <a:rPr lang="nl-NL" sz="1400" dirty="0">
                <a:latin typeface="Verdana" panose="020B0604030504040204" pitchFamily="34" charset="0"/>
                <a:ea typeface="Verdana" panose="020B0604030504040204" pitchFamily="34" charset="0"/>
              </a:rPr>
              <a:t>Btw 2 (2023-2024)</a:t>
            </a:r>
            <a:br>
              <a:rPr lang="nl-NL" sz="1400" dirty="0">
                <a:latin typeface="Verdana" panose="020B0604030504040204" pitchFamily="34" charset="0"/>
                <a:ea typeface="Verdana" panose="020B0604030504040204" pitchFamily="34" charset="0"/>
              </a:rPr>
            </a:br>
            <a:r>
              <a:rPr lang="nl-NL" sz="1400" dirty="0">
                <a:latin typeface="Verdana" panose="020B0604030504040204" pitchFamily="34" charset="0"/>
                <a:ea typeface="Verdana" panose="020B0604030504040204" pitchFamily="34" charset="0"/>
              </a:rPr>
              <a:t>Afschrijving 2 (2024-2025)</a:t>
            </a:r>
          </a:p>
          <a:p>
            <a:r>
              <a:rPr lang="nl-NL" sz="1400" dirty="0">
                <a:latin typeface="Verdana" panose="020B0604030504040204" pitchFamily="34" charset="0"/>
                <a:ea typeface="Verdana" panose="020B0604030504040204" pitchFamily="34" charset="0"/>
              </a:rPr>
              <a:t>VJP 2 (2024-2025)</a:t>
            </a:r>
            <a:br>
              <a:rPr lang="nl-NL" sz="1400" dirty="0">
                <a:latin typeface="Verdana" panose="020B0604030504040204" pitchFamily="34" charset="0"/>
                <a:ea typeface="Verdana" panose="020B0604030504040204" pitchFamily="34" charset="0"/>
              </a:rPr>
            </a:br>
            <a:r>
              <a:rPr lang="nl-NL" sz="1400" dirty="0">
                <a:latin typeface="Verdana" panose="020B0604030504040204" pitchFamily="34" charset="0"/>
                <a:ea typeface="Verdana" panose="020B0604030504040204" pitchFamily="34" charset="0"/>
              </a:rPr>
              <a:t>Btw 3 (2023-2024)</a:t>
            </a:r>
            <a:br>
              <a:rPr lang="nl-NL" sz="1400" dirty="0">
                <a:latin typeface="Verdana" panose="020B0604030504040204" pitchFamily="34" charset="0"/>
                <a:ea typeface="Verdana" panose="020B0604030504040204" pitchFamily="34" charset="0"/>
              </a:rPr>
            </a:br>
            <a:r>
              <a:rPr lang="nl-NL" sz="1400" dirty="0">
                <a:latin typeface="Verdana" panose="020B0604030504040204" pitchFamily="34" charset="0"/>
                <a:ea typeface="Verdana" panose="020B0604030504040204" pitchFamily="34" charset="0"/>
              </a:rPr>
              <a:t>IB/VPB 1 (2024-2025)</a:t>
            </a:r>
            <a:br>
              <a:rPr lang="nl-NL" dirty="0"/>
            </a:br>
            <a:endParaRPr lang="nl-NL" dirty="0"/>
          </a:p>
        </p:txBody>
      </p:sp>
      <p:sp>
        <p:nvSpPr>
          <p:cNvPr id="6" name="Tekstvak 3">
            <a:extLst>
              <a:ext uri="{FF2B5EF4-FFF2-40B4-BE49-F238E27FC236}">
                <a16:creationId xmlns:a16="http://schemas.microsoft.com/office/drawing/2014/main" id="{EA50D618-8A90-8F43-A7B1-A2D322E718DF}"/>
              </a:ext>
            </a:extLst>
          </p:cNvPr>
          <p:cNvSpPr txBox="1"/>
          <p:nvPr/>
        </p:nvSpPr>
        <p:spPr>
          <a:xfrm>
            <a:off x="4250496" y="5072300"/>
            <a:ext cx="3025662" cy="1384995"/>
          </a:xfrm>
          <a:prstGeom prst="rect">
            <a:avLst/>
          </a:prstGeom>
          <a:noFill/>
        </p:spPr>
        <p:txBody>
          <a:bodyPr wrap="square" lIns="91440" tIns="45720" rIns="91440" bIns="45720" rtlCol="0" anchor="t">
            <a:spAutoFit/>
          </a:bodyPr>
          <a:lstStyle/>
          <a:p>
            <a:r>
              <a:rPr lang="nl-NL" sz="1400">
                <a:solidFill>
                  <a:schemeClr val="bg1"/>
                </a:solidFill>
                <a:latin typeface="Verdana" panose="020B0604030504040204" pitchFamily="34" charset="0"/>
                <a:ea typeface="Verdana" panose="020B0604030504040204" pitchFamily="34" charset="0"/>
                <a:cs typeface="+mn-lt"/>
              </a:rPr>
              <a:t>Periodeafsluiting bij …. 1 </a:t>
            </a:r>
            <a:br>
              <a:rPr lang="nl-NL" sz="1400">
                <a:solidFill>
                  <a:schemeClr val="bg1"/>
                </a:solidFill>
                <a:latin typeface="Verdana" panose="020B0604030504040204" pitchFamily="34" charset="0"/>
                <a:ea typeface="Verdana" panose="020B0604030504040204" pitchFamily="34" charset="0"/>
                <a:cs typeface="+mn-lt"/>
              </a:rPr>
            </a:br>
            <a:r>
              <a:rPr lang="nl-NL" sz="1400">
                <a:solidFill>
                  <a:schemeClr val="bg1"/>
                </a:solidFill>
                <a:latin typeface="Verdana" panose="020B0604030504040204" pitchFamily="34" charset="0"/>
                <a:ea typeface="Verdana" panose="020B0604030504040204" pitchFamily="34" charset="0"/>
                <a:cs typeface="+mn-lt"/>
              </a:rPr>
              <a:t>(1-10-2023)</a:t>
            </a:r>
          </a:p>
          <a:p>
            <a:r>
              <a:rPr lang="nl-NL" sz="1400">
                <a:solidFill>
                  <a:schemeClr val="bg1"/>
                </a:solidFill>
                <a:latin typeface="Verdana" panose="020B0604030504040204" pitchFamily="34" charset="0"/>
                <a:ea typeface="Verdana" panose="020B0604030504040204" pitchFamily="34" charset="0"/>
                <a:cs typeface="+mn-lt"/>
              </a:rPr>
              <a:t>Periodeafsluiting bij …. 2</a:t>
            </a:r>
            <a:br>
              <a:rPr lang="nl-NL" sz="1400">
                <a:solidFill>
                  <a:schemeClr val="bg1"/>
                </a:solidFill>
                <a:latin typeface="Verdana" panose="020B0604030504040204" pitchFamily="34" charset="0"/>
                <a:ea typeface="Verdana" panose="020B0604030504040204" pitchFamily="34" charset="0"/>
                <a:cs typeface="+mn-lt"/>
              </a:rPr>
            </a:br>
            <a:r>
              <a:rPr lang="nl-NL" sz="1400">
                <a:solidFill>
                  <a:schemeClr val="bg1"/>
                </a:solidFill>
                <a:latin typeface="Verdana" panose="020B0604030504040204" pitchFamily="34" charset="0"/>
                <a:ea typeface="Verdana" panose="020B0604030504040204" pitchFamily="34" charset="0"/>
                <a:cs typeface="+mn-lt"/>
              </a:rPr>
              <a:t>(1-12-2023)</a:t>
            </a:r>
            <a:br>
              <a:rPr lang="nl-NL" sz="1400">
                <a:solidFill>
                  <a:schemeClr val="bg1"/>
                </a:solidFill>
                <a:latin typeface="Verdana" panose="020B0604030504040204" pitchFamily="34" charset="0"/>
                <a:ea typeface="Verdana" panose="020B0604030504040204" pitchFamily="34" charset="0"/>
                <a:cs typeface="+mn-lt"/>
              </a:rPr>
            </a:br>
            <a:r>
              <a:rPr lang="nl-NL" sz="1400">
                <a:solidFill>
                  <a:schemeClr val="bg1"/>
                </a:solidFill>
                <a:latin typeface="Verdana" panose="020B0604030504040204" pitchFamily="34" charset="0"/>
                <a:ea typeface="Verdana" panose="020B0604030504040204" pitchFamily="34" charset="0"/>
                <a:cs typeface="+mn-lt"/>
              </a:rPr>
              <a:t>Periodeafsluiting bij …. 3</a:t>
            </a:r>
            <a:br>
              <a:rPr lang="nl-NL" sz="1400">
                <a:solidFill>
                  <a:schemeClr val="bg1"/>
                </a:solidFill>
                <a:latin typeface="Verdana" panose="020B0604030504040204" pitchFamily="34" charset="0"/>
                <a:ea typeface="Verdana" panose="020B0604030504040204" pitchFamily="34" charset="0"/>
                <a:cs typeface="+mn-lt"/>
              </a:rPr>
            </a:br>
            <a:r>
              <a:rPr lang="nl-NL" sz="1400">
                <a:solidFill>
                  <a:schemeClr val="bg1"/>
                </a:solidFill>
                <a:latin typeface="Verdana" panose="020B0604030504040204" pitchFamily="34" charset="0"/>
                <a:ea typeface="Verdana" panose="020B0604030504040204" pitchFamily="34" charset="0"/>
                <a:cs typeface="+mn-lt"/>
              </a:rPr>
              <a:t>(1-2-2024)</a:t>
            </a:r>
            <a:endParaRPr lang="nl-NL" sz="1400">
              <a:solidFill>
                <a:schemeClr val="bg1"/>
              </a:solidFill>
              <a:latin typeface="Verdana" panose="020B0604030504040204" pitchFamily="34" charset="0"/>
              <a:ea typeface="Verdana" panose="020B0604030504040204" pitchFamily="34" charset="0"/>
            </a:endParaRPr>
          </a:p>
        </p:txBody>
      </p:sp>
      <p:sp>
        <p:nvSpPr>
          <p:cNvPr id="9" name="Rechthoek: afgeronde hoeken 8">
            <a:extLst>
              <a:ext uri="{FF2B5EF4-FFF2-40B4-BE49-F238E27FC236}">
                <a16:creationId xmlns:a16="http://schemas.microsoft.com/office/drawing/2014/main" id="{2241BE53-2B03-4498-5C66-7198C9AF25DE}"/>
              </a:ext>
            </a:extLst>
          </p:cNvPr>
          <p:cNvSpPr/>
          <p:nvPr/>
        </p:nvSpPr>
        <p:spPr>
          <a:xfrm>
            <a:off x="7939131" y="1680129"/>
            <a:ext cx="3366770" cy="3718316"/>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10" name="Tekstvak 9">
            <a:extLst>
              <a:ext uri="{FF2B5EF4-FFF2-40B4-BE49-F238E27FC236}">
                <a16:creationId xmlns:a16="http://schemas.microsoft.com/office/drawing/2014/main" id="{87F3A44D-D94C-91AD-81B4-F79570D8FBCB}"/>
              </a:ext>
            </a:extLst>
          </p:cNvPr>
          <p:cNvSpPr txBox="1"/>
          <p:nvPr/>
        </p:nvSpPr>
        <p:spPr>
          <a:xfrm>
            <a:off x="8197048" y="1905178"/>
            <a:ext cx="3366769" cy="1015663"/>
          </a:xfrm>
          <a:prstGeom prst="rect">
            <a:avLst/>
          </a:prstGeom>
          <a:noFill/>
        </p:spPr>
        <p:txBody>
          <a:bodyPr wrap="square" lIns="91440" tIns="45720" rIns="91440" bIns="45720" rtlCol="0" anchor="t">
            <a:spAutoFit/>
          </a:bodyPr>
          <a:lstStyle/>
          <a:p>
            <a:r>
              <a:rPr lang="nl-NL" sz="1400" b="1" dirty="0">
                <a:latin typeface="Verdana" panose="020B0604030504040204" pitchFamily="34" charset="0"/>
                <a:ea typeface="Verdana" panose="020B0604030504040204" pitchFamily="34" charset="0"/>
              </a:rPr>
              <a:t>Leermiddelen uit FAB</a:t>
            </a:r>
          </a:p>
          <a:p>
            <a:endParaRPr lang="nl-NL" sz="1400" b="1" dirty="0">
              <a:latin typeface="Verdana" panose="020B0604030504040204" pitchFamily="34" charset="0"/>
              <a:ea typeface="Verdana" panose="020B0604030504040204" pitchFamily="34" charset="0"/>
            </a:endParaRPr>
          </a:p>
          <a:p>
            <a:r>
              <a:rPr lang="nl-NL" sz="1400" dirty="0" err="1">
                <a:latin typeface="Verdana" panose="020B0604030504040204" pitchFamily="34" charset="0"/>
                <a:ea typeface="Verdana" panose="020B0604030504040204" pitchFamily="34" charset="0"/>
              </a:rPr>
              <a:t>Kempinga</a:t>
            </a:r>
            <a:r>
              <a:rPr lang="nl-NL" sz="1400" dirty="0">
                <a:latin typeface="Verdana" panose="020B0604030504040204" pitchFamily="34" charset="0"/>
                <a:ea typeface="Verdana" panose="020B0604030504040204" pitchFamily="34" charset="0"/>
              </a:rPr>
              <a:t> 1 t/m 8 + 10</a:t>
            </a:r>
            <a:br>
              <a:rPr lang="nl-NL" b="1" dirty="0"/>
            </a:br>
            <a:r>
              <a:rPr lang="nl-NL" b="1" dirty="0"/>
              <a:t> </a:t>
            </a:r>
          </a:p>
        </p:txBody>
      </p:sp>
    </p:spTree>
    <p:extLst>
      <p:ext uri="{BB962C8B-B14F-4D97-AF65-F5344CB8AC3E}">
        <p14:creationId xmlns:p14="http://schemas.microsoft.com/office/powerpoint/2010/main" val="710545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4" name="Rechthoek: afgeronde hoeken 3">
            <a:extLst>
              <a:ext uri="{FF2B5EF4-FFF2-40B4-BE49-F238E27FC236}">
                <a16:creationId xmlns:a16="http://schemas.microsoft.com/office/drawing/2014/main" id="{536B2D90-7FC1-2F41-F368-0F60054B6E6A}"/>
              </a:ext>
            </a:extLst>
          </p:cNvPr>
          <p:cNvSpPr/>
          <p:nvPr/>
        </p:nvSpPr>
        <p:spPr>
          <a:xfrm>
            <a:off x="511121" y="2083412"/>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a:t>Proeve van bekwaamheid </a:t>
            </a:r>
          </a:p>
          <a:p>
            <a:pPr algn="ctr"/>
            <a:r>
              <a:rPr lang="nl-NL"/>
              <a:t>16</a:t>
            </a:r>
          </a:p>
        </p:txBody>
      </p:sp>
      <p:sp>
        <p:nvSpPr>
          <p:cNvPr id="5" name="Rechthoek: afgeronde hoeken 4">
            <a:extLst>
              <a:ext uri="{FF2B5EF4-FFF2-40B4-BE49-F238E27FC236}">
                <a16:creationId xmlns:a16="http://schemas.microsoft.com/office/drawing/2014/main" id="{F2256AF0-16D3-FA27-20C0-D332DF7FFA07}"/>
              </a:ext>
            </a:extLst>
          </p:cNvPr>
          <p:cNvSpPr/>
          <p:nvPr/>
        </p:nvSpPr>
        <p:spPr>
          <a:xfrm>
            <a:off x="2876143" y="2083412"/>
            <a:ext cx="1890740" cy="1015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a:t>Portfolio- examen 16</a:t>
            </a:r>
          </a:p>
        </p:txBody>
      </p:sp>
      <p:sp>
        <p:nvSpPr>
          <p:cNvPr id="8" name="Rechthoek: afgeronde hoeken 7">
            <a:extLst>
              <a:ext uri="{FF2B5EF4-FFF2-40B4-BE49-F238E27FC236}">
                <a16:creationId xmlns:a16="http://schemas.microsoft.com/office/drawing/2014/main" id="{736C90D4-4A79-3191-D123-F0441BBFFEC4}"/>
              </a:ext>
            </a:extLst>
          </p:cNvPr>
          <p:cNvSpPr/>
          <p:nvPr/>
        </p:nvSpPr>
        <p:spPr>
          <a:xfrm>
            <a:off x="5252604" y="2083411"/>
            <a:ext cx="1890740" cy="10159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Contextvrij examenproject 16</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7625380" y="2089666"/>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Examenproject 16 1A1</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7625380" y="3261265"/>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Examenproject 16 1B1</a:t>
            </a:r>
          </a:p>
        </p:txBody>
      </p:sp>
      <p:sp>
        <p:nvSpPr>
          <p:cNvPr id="13" name="Titel 1">
            <a:extLst>
              <a:ext uri="{FF2B5EF4-FFF2-40B4-BE49-F238E27FC236}">
                <a16:creationId xmlns:a16="http://schemas.microsoft.com/office/drawing/2014/main" id="{1BFC5579-7689-CB3B-0436-02B51DE0911E}"/>
              </a:ext>
            </a:extLst>
          </p:cNvPr>
          <p:cNvSpPr>
            <a:spLocks noGrp="1"/>
          </p:cNvSpPr>
          <p:nvPr>
            <p:ph type="title"/>
          </p:nvPr>
        </p:nvSpPr>
        <p:spPr>
          <a:xfrm>
            <a:off x="320487" y="908537"/>
            <a:ext cx="9468972" cy="758898"/>
          </a:xfrm>
        </p:spPr>
        <p:txBody>
          <a:bodyPr>
            <a:normAutofit/>
          </a:bodyPr>
          <a:lstStyle/>
          <a:p>
            <a:r>
              <a:rPr lang="en-US" sz="1600"/>
              <a:t>K1-W1: </a:t>
            </a:r>
            <a:r>
              <a:rPr lang="en-US" sz="1600" err="1"/>
              <a:t>Managementinformatie</a:t>
            </a:r>
            <a:r>
              <a:rPr lang="en-US" sz="1600"/>
              <a:t> </a:t>
            </a:r>
            <a:br>
              <a:rPr lang="en-US" sz="1600"/>
            </a:br>
            <a:r>
              <a:rPr lang="en-US" sz="1600"/>
              <a:t>K1-W2: </a:t>
            </a:r>
            <a:r>
              <a:rPr lang="en-US" sz="1600" err="1"/>
              <a:t>Verbetervoorstellen</a:t>
            </a:r>
            <a:r>
              <a:rPr lang="en-US" sz="1600"/>
              <a:t> </a:t>
            </a:r>
            <a:r>
              <a:rPr lang="nl-NL" sz="1600">
                <a:effectLst/>
                <a:cs typeface="Times New Roman" panose="02020603050405020304" pitchFamily="18" charset="0"/>
              </a:rPr>
              <a:t>m.b.t. geld-, goederen- en informatie beweging</a:t>
            </a:r>
            <a:br>
              <a:rPr lang="en-US" sz="1600"/>
            </a:br>
            <a:r>
              <a:rPr lang="en-US" sz="1600"/>
              <a:t>K1-W4: </a:t>
            </a:r>
            <a:r>
              <a:rPr lang="nl-NL" sz="1600"/>
              <a:t>Werkzaamheden t.b.v. de periodeafsluiting en belastingaangifte</a:t>
            </a:r>
          </a:p>
        </p:txBody>
      </p:sp>
      <p:sp>
        <p:nvSpPr>
          <p:cNvPr id="14" name="Rechthoek 13">
            <a:extLst>
              <a:ext uri="{FF2B5EF4-FFF2-40B4-BE49-F238E27FC236}">
                <a16:creationId xmlns:a16="http://schemas.microsoft.com/office/drawing/2014/main" id="{82F56C23-8956-05A4-0C85-13C760433B88}"/>
              </a:ext>
            </a:extLst>
          </p:cNvPr>
          <p:cNvSpPr/>
          <p:nvPr/>
        </p:nvSpPr>
        <p:spPr>
          <a:xfrm rot="1555422">
            <a:off x="7472150" y="4027417"/>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april ‘24</a:t>
            </a:r>
          </a:p>
        </p:txBody>
      </p:sp>
      <p:sp>
        <p:nvSpPr>
          <p:cNvPr id="15" name="Rechthoek 14">
            <a:extLst>
              <a:ext uri="{FF2B5EF4-FFF2-40B4-BE49-F238E27FC236}">
                <a16:creationId xmlns:a16="http://schemas.microsoft.com/office/drawing/2014/main" id="{150F3B43-23F4-B76B-DF25-2F20C8BE74EB}"/>
              </a:ext>
            </a:extLst>
          </p:cNvPr>
          <p:cNvSpPr/>
          <p:nvPr/>
        </p:nvSpPr>
        <p:spPr>
          <a:xfrm rot="1555422">
            <a:off x="7306464" y="2741169"/>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mrt ‘24</a:t>
            </a:r>
          </a:p>
        </p:txBody>
      </p:sp>
      <p:sp>
        <p:nvSpPr>
          <p:cNvPr id="18" name="Rechthoek 17">
            <a:extLst>
              <a:ext uri="{FF2B5EF4-FFF2-40B4-BE49-F238E27FC236}">
                <a16:creationId xmlns:a16="http://schemas.microsoft.com/office/drawing/2014/main" id="{72CE9F83-F003-557F-3E1F-A4E7826AF827}"/>
              </a:ext>
            </a:extLst>
          </p:cNvPr>
          <p:cNvSpPr/>
          <p:nvPr/>
        </p:nvSpPr>
        <p:spPr>
          <a:xfrm rot="1555422">
            <a:off x="4930002" y="2826372"/>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mei ‘23</a:t>
            </a:r>
          </a:p>
        </p:txBody>
      </p:sp>
      <p:sp>
        <p:nvSpPr>
          <p:cNvPr id="22" name="Rechthoek: afgeronde hoeken 21">
            <a:extLst>
              <a:ext uri="{FF2B5EF4-FFF2-40B4-BE49-F238E27FC236}">
                <a16:creationId xmlns:a16="http://schemas.microsoft.com/office/drawing/2014/main" id="{2B7C5063-DA99-A97F-E8BF-312942E36BD3}"/>
              </a:ext>
            </a:extLst>
          </p:cNvPr>
          <p:cNvSpPr/>
          <p:nvPr/>
        </p:nvSpPr>
        <p:spPr>
          <a:xfrm>
            <a:off x="9982317" y="4424634"/>
            <a:ext cx="1354095" cy="809080"/>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Proeftoets </a:t>
            </a:r>
          </a:p>
          <a:p>
            <a:pPr algn="ctr"/>
            <a:r>
              <a:rPr lang="nl-NL" sz="1400">
                <a:latin typeface="Verdana" panose="020B0604030504040204" pitchFamily="34" charset="0"/>
                <a:ea typeface="Verdana" panose="020B0604030504040204" pitchFamily="34" charset="0"/>
              </a:rPr>
              <a:t>EP16</a:t>
            </a:r>
          </a:p>
        </p:txBody>
      </p:sp>
      <p:cxnSp>
        <p:nvCxnSpPr>
          <p:cNvPr id="23" name="Verbindingslijn: gebogen 22">
            <a:extLst>
              <a:ext uri="{FF2B5EF4-FFF2-40B4-BE49-F238E27FC236}">
                <a16:creationId xmlns:a16="http://schemas.microsoft.com/office/drawing/2014/main" id="{DB75196C-7420-8ED6-D451-46DC16BC08E2}"/>
              </a:ext>
            </a:extLst>
          </p:cNvPr>
          <p:cNvCxnSpPr>
            <a:cxnSpLocks/>
          </p:cNvCxnSpPr>
          <p:nvPr/>
        </p:nvCxnSpPr>
        <p:spPr>
          <a:xfrm rot="16200000" flipV="1">
            <a:off x="9728032" y="3402989"/>
            <a:ext cx="1083733" cy="778932"/>
          </a:xfrm>
          <a:prstGeom prst="bentConnector3">
            <a:avLst>
              <a:gd name="adj1" fmla="val 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hthoek 23">
            <a:extLst>
              <a:ext uri="{FF2B5EF4-FFF2-40B4-BE49-F238E27FC236}">
                <a16:creationId xmlns:a16="http://schemas.microsoft.com/office/drawing/2014/main" id="{0ED1612C-17A7-4F29-FEBF-AA330076DC7D}"/>
              </a:ext>
            </a:extLst>
          </p:cNvPr>
          <p:cNvSpPr/>
          <p:nvPr/>
        </p:nvSpPr>
        <p:spPr>
          <a:xfrm rot="1555422">
            <a:off x="9634947" y="5010144"/>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juni ‘24</a:t>
            </a:r>
          </a:p>
        </p:txBody>
      </p:sp>
      <p:sp>
        <p:nvSpPr>
          <p:cNvPr id="2" name="Rechthoek: afgeronde hoeken 1">
            <a:extLst>
              <a:ext uri="{FF2B5EF4-FFF2-40B4-BE49-F238E27FC236}">
                <a16:creationId xmlns:a16="http://schemas.microsoft.com/office/drawing/2014/main" id="{540B80BF-4D7F-2864-6967-3243627BF47F}"/>
              </a:ext>
            </a:extLst>
          </p:cNvPr>
          <p:cNvSpPr/>
          <p:nvPr/>
        </p:nvSpPr>
        <p:spPr>
          <a:xfrm>
            <a:off x="505402" y="2083408"/>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Proeve van bekwaamheid </a:t>
            </a:r>
          </a:p>
          <a:p>
            <a:pPr algn="ctr"/>
            <a:r>
              <a:rPr lang="nl-NL" sz="1400">
                <a:latin typeface="Verdana" panose="020B0604030504040204" pitchFamily="34" charset="0"/>
                <a:ea typeface="Verdana" panose="020B0604030504040204" pitchFamily="34" charset="0"/>
              </a:rPr>
              <a:t>16</a:t>
            </a:r>
          </a:p>
        </p:txBody>
      </p:sp>
      <p:sp>
        <p:nvSpPr>
          <p:cNvPr id="6" name="Rechthoek: afgeronde hoeken 5">
            <a:extLst>
              <a:ext uri="{FF2B5EF4-FFF2-40B4-BE49-F238E27FC236}">
                <a16:creationId xmlns:a16="http://schemas.microsoft.com/office/drawing/2014/main" id="{8791FAE9-93B4-A3D2-C370-4569E03AFC1F}"/>
              </a:ext>
            </a:extLst>
          </p:cNvPr>
          <p:cNvSpPr/>
          <p:nvPr/>
        </p:nvSpPr>
        <p:spPr>
          <a:xfrm>
            <a:off x="2870424" y="2083408"/>
            <a:ext cx="1890740" cy="1015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Portfolio- examen 16</a:t>
            </a:r>
          </a:p>
        </p:txBody>
      </p:sp>
      <p:sp>
        <p:nvSpPr>
          <p:cNvPr id="17" name="Rechthoek 16">
            <a:extLst>
              <a:ext uri="{FF2B5EF4-FFF2-40B4-BE49-F238E27FC236}">
                <a16:creationId xmlns:a16="http://schemas.microsoft.com/office/drawing/2014/main" id="{8EF00CF3-6A7A-EAD9-722C-61B7FB7364C9}"/>
              </a:ext>
            </a:extLst>
          </p:cNvPr>
          <p:cNvSpPr/>
          <p:nvPr/>
        </p:nvSpPr>
        <p:spPr>
          <a:xfrm rot="1555422">
            <a:off x="2614976" y="2826371"/>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mei ‘23</a:t>
            </a:r>
          </a:p>
        </p:txBody>
      </p:sp>
      <p:sp>
        <p:nvSpPr>
          <p:cNvPr id="16" name="Rechthoek 15">
            <a:extLst>
              <a:ext uri="{FF2B5EF4-FFF2-40B4-BE49-F238E27FC236}">
                <a16:creationId xmlns:a16="http://schemas.microsoft.com/office/drawing/2014/main" id="{0EFF4705-7B88-129C-FCDF-91C099FD541C}"/>
              </a:ext>
            </a:extLst>
          </p:cNvPr>
          <p:cNvSpPr/>
          <p:nvPr/>
        </p:nvSpPr>
        <p:spPr>
          <a:xfrm rot="1555422">
            <a:off x="224347" y="2826372"/>
            <a:ext cx="1140542"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mei ‘23</a:t>
            </a:r>
          </a:p>
        </p:txBody>
      </p:sp>
    </p:spTree>
    <p:extLst>
      <p:ext uri="{BB962C8B-B14F-4D97-AF65-F5344CB8AC3E}">
        <p14:creationId xmlns:p14="http://schemas.microsoft.com/office/powerpoint/2010/main" val="766803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2" name="Titel 1">
            <a:extLst>
              <a:ext uri="{FF2B5EF4-FFF2-40B4-BE49-F238E27FC236}">
                <a16:creationId xmlns:a16="http://schemas.microsoft.com/office/drawing/2014/main" id="{379647A6-76E4-2E7A-5E31-6C8DF83FBB1B}"/>
              </a:ext>
            </a:extLst>
          </p:cNvPr>
          <p:cNvSpPr>
            <a:spLocks noGrp="1"/>
          </p:cNvSpPr>
          <p:nvPr>
            <p:ph type="title"/>
          </p:nvPr>
        </p:nvSpPr>
        <p:spPr>
          <a:xfrm>
            <a:off x="320488" y="908537"/>
            <a:ext cx="7918944" cy="483494"/>
          </a:xfrm>
        </p:spPr>
        <p:txBody>
          <a:bodyPr>
            <a:normAutofit fontScale="90000"/>
          </a:bodyPr>
          <a:lstStyle/>
          <a:p>
            <a:r>
              <a:rPr lang="en-US" sz="3000" err="1">
                <a:latin typeface="Verdana"/>
                <a:ea typeface="Verdana"/>
              </a:rPr>
              <a:t>Kennisexamens</a:t>
            </a:r>
            <a:endParaRPr lang="nl-NL" sz="3000"/>
          </a:p>
        </p:txBody>
      </p:sp>
      <p:sp>
        <p:nvSpPr>
          <p:cNvPr id="7" name="Rechthoek: afgeronde hoeken 6">
            <a:extLst>
              <a:ext uri="{FF2B5EF4-FFF2-40B4-BE49-F238E27FC236}">
                <a16:creationId xmlns:a16="http://schemas.microsoft.com/office/drawing/2014/main" id="{BB2EAF27-9BE3-7B2E-8504-1B667A3403D2}"/>
              </a:ext>
            </a:extLst>
          </p:cNvPr>
          <p:cNvSpPr/>
          <p:nvPr/>
        </p:nvSpPr>
        <p:spPr>
          <a:xfrm>
            <a:off x="1095184" y="2413000"/>
            <a:ext cx="1890740" cy="1015999"/>
          </a:xfrm>
          <a:prstGeom prst="roundRect">
            <a:avLst/>
          </a:prstGeom>
          <a:solidFill>
            <a:schemeClr val="accent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KE1 </a:t>
            </a:r>
          </a:p>
          <a:p>
            <a:pPr algn="ctr"/>
            <a:r>
              <a:rPr lang="nl-NL" sz="1400">
                <a:latin typeface="Verdana" panose="020B0604030504040204" pitchFamily="34" charset="0"/>
                <a:ea typeface="Verdana" panose="020B0604030504040204" pitchFamily="34" charset="0"/>
              </a:rPr>
              <a:t>Financiële administratie basis</a:t>
            </a:r>
          </a:p>
        </p:txBody>
      </p:sp>
      <p:sp>
        <p:nvSpPr>
          <p:cNvPr id="8" name="Rechthoek: afgeronde hoeken 7">
            <a:extLst>
              <a:ext uri="{FF2B5EF4-FFF2-40B4-BE49-F238E27FC236}">
                <a16:creationId xmlns:a16="http://schemas.microsoft.com/office/drawing/2014/main" id="{A68396F7-8238-7F1C-D371-FEB7AFBACB90}"/>
              </a:ext>
            </a:extLst>
          </p:cNvPr>
          <p:cNvSpPr/>
          <p:nvPr/>
        </p:nvSpPr>
        <p:spPr>
          <a:xfrm>
            <a:off x="4012025" y="2413000"/>
            <a:ext cx="1890740" cy="1015999"/>
          </a:xfrm>
          <a:prstGeom prst="roundRect">
            <a:avLst/>
          </a:prstGeom>
          <a:solidFill>
            <a:schemeClr val="accent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KE2 </a:t>
            </a:r>
          </a:p>
          <a:p>
            <a:pPr algn="ctr"/>
            <a:r>
              <a:rPr lang="nl-NL" sz="1400">
                <a:latin typeface="Verdana" panose="020B0604030504040204" pitchFamily="34" charset="0"/>
                <a:ea typeface="Verdana" panose="020B0604030504040204" pitchFamily="34" charset="0"/>
              </a:rPr>
              <a:t>Financiële administratie expert</a:t>
            </a:r>
          </a:p>
        </p:txBody>
      </p:sp>
      <p:sp>
        <p:nvSpPr>
          <p:cNvPr id="11" name="Rechthoek 10">
            <a:extLst>
              <a:ext uri="{FF2B5EF4-FFF2-40B4-BE49-F238E27FC236}">
                <a16:creationId xmlns:a16="http://schemas.microsoft.com/office/drawing/2014/main" id="{0D2F9EF2-5ACD-5C4B-0352-CF85DC7F58C9}"/>
              </a:ext>
            </a:extLst>
          </p:cNvPr>
          <p:cNvSpPr/>
          <p:nvPr/>
        </p:nvSpPr>
        <p:spPr>
          <a:xfrm rot="1555422">
            <a:off x="657898" y="3264821"/>
            <a:ext cx="983891"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mei ‘23</a:t>
            </a:r>
          </a:p>
        </p:txBody>
      </p:sp>
      <p:sp>
        <p:nvSpPr>
          <p:cNvPr id="14" name="Rechthoek 13">
            <a:extLst>
              <a:ext uri="{FF2B5EF4-FFF2-40B4-BE49-F238E27FC236}">
                <a16:creationId xmlns:a16="http://schemas.microsoft.com/office/drawing/2014/main" id="{42FC2DAC-102B-5681-7669-7A880835A619}"/>
              </a:ext>
            </a:extLst>
          </p:cNvPr>
          <p:cNvSpPr/>
          <p:nvPr/>
        </p:nvSpPr>
        <p:spPr>
          <a:xfrm rot="1555422">
            <a:off x="3687870" y="3294595"/>
            <a:ext cx="983891" cy="285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Verdana" panose="020B0604030504040204" pitchFamily="34" charset="0"/>
                <a:ea typeface="Verdana" panose="020B0604030504040204" pitchFamily="34" charset="0"/>
              </a:rPr>
              <a:t>dec ‘23</a:t>
            </a:r>
          </a:p>
        </p:txBody>
      </p:sp>
    </p:spTree>
    <p:extLst>
      <p:ext uri="{BB962C8B-B14F-4D97-AF65-F5344CB8AC3E}">
        <p14:creationId xmlns:p14="http://schemas.microsoft.com/office/powerpoint/2010/main" val="3742938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F527-AE9A-1149-BD4E-4CD69DDC41CB}"/>
              </a:ext>
            </a:extLst>
          </p:cNvPr>
          <p:cNvSpPr>
            <a:spLocks noGrp="1"/>
          </p:cNvSpPr>
          <p:nvPr>
            <p:ph type="title"/>
          </p:nvPr>
        </p:nvSpPr>
        <p:spPr>
          <a:xfrm>
            <a:off x="637764" y="385874"/>
            <a:ext cx="10515600" cy="715529"/>
          </a:xfrm>
        </p:spPr>
        <p:txBody>
          <a:bodyPr>
            <a:noAutofit/>
          </a:bodyPr>
          <a:lstStyle/>
          <a:p>
            <a:r>
              <a:rPr lang="nl-NL" sz="2700"/>
              <a:t>Inloopspreekuren – inhoudelijke vragen:</a:t>
            </a:r>
            <a:br>
              <a:rPr lang="nl-NL" sz="2700"/>
            </a:br>
            <a:br>
              <a:rPr lang="nl-NL" sz="2700"/>
            </a:br>
            <a:r>
              <a:rPr lang="nl-NL" sz="2700"/>
              <a:t>Uitnodiging in de mail!</a:t>
            </a:r>
            <a:br>
              <a:rPr lang="nl-NL" sz="2800"/>
            </a:br>
            <a:endParaRPr lang="nl-NL" sz="2800"/>
          </a:p>
        </p:txBody>
      </p:sp>
      <p:sp>
        <p:nvSpPr>
          <p:cNvPr id="3" name="Tijdelijke aanduiding voor tekst 2">
            <a:extLst>
              <a:ext uri="{FF2B5EF4-FFF2-40B4-BE49-F238E27FC236}">
                <a16:creationId xmlns:a16="http://schemas.microsoft.com/office/drawing/2014/main" id="{4DFA58C9-A6E5-0740-8794-5E911B4A4E3A}"/>
              </a:ext>
            </a:extLst>
          </p:cNvPr>
          <p:cNvSpPr>
            <a:spLocks noGrp="1"/>
          </p:cNvSpPr>
          <p:nvPr>
            <p:ph type="body" sz="quarter" idx="11"/>
          </p:nvPr>
        </p:nvSpPr>
        <p:spPr>
          <a:xfrm>
            <a:off x="1289759" y="1928235"/>
            <a:ext cx="9523243" cy="1497722"/>
          </a:xfrm>
        </p:spPr>
        <p:txBody>
          <a:bodyPr vert="horz" lIns="91440" tIns="45720" rIns="91440" bIns="45720" rtlCol="0" anchor="t">
            <a:normAutofit/>
          </a:bodyPr>
          <a:lstStyle/>
          <a:p>
            <a:r>
              <a:rPr lang="nl-NL" sz="2400">
                <a:latin typeface="Verdana"/>
                <a:ea typeface="Verdana"/>
              </a:rPr>
              <a:t>Basisdeel: </a:t>
            </a:r>
            <a:br>
              <a:rPr lang="nl-NL" sz="1700"/>
            </a:br>
            <a:r>
              <a:rPr lang="nl-NL" sz="1800" b="0">
                <a:latin typeface="Verdana"/>
                <a:ea typeface="Verdana"/>
              </a:rPr>
              <a:t>16 maart, 5 april, 26 april, 17 mei, 7 juni</a:t>
            </a:r>
          </a:p>
        </p:txBody>
      </p:sp>
      <p:sp>
        <p:nvSpPr>
          <p:cNvPr id="5" name="Tijdelijke aanduiding voor tekst 4">
            <a:extLst>
              <a:ext uri="{FF2B5EF4-FFF2-40B4-BE49-F238E27FC236}">
                <a16:creationId xmlns:a16="http://schemas.microsoft.com/office/drawing/2014/main" id="{BC3188DB-C1FE-954F-AFF6-65496B3A7B42}"/>
              </a:ext>
            </a:extLst>
          </p:cNvPr>
          <p:cNvSpPr>
            <a:spLocks noGrp="1"/>
          </p:cNvSpPr>
          <p:nvPr>
            <p:ph type="body" sz="quarter" idx="13"/>
          </p:nvPr>
        </p:nvSpPr>
        <p:spPr>
          <a:xfrm>
            <a:off x="1289759" y="3425957"/>
            <a:ext cx="9863605" cy="1847379"/>
          </a:xfrm>
        </p:spPr>
        <p:txBody>
          <a:bodyPr>
            <a:noAutofit/>
          </a:bodyPr>
          <a:lstStyle/>
          <a:p>
            <a:r>
              <a:rPr lang="nl-NL"/>
              <a:t>Profiel 4 – Business Administration &amp; Control Specialist: </a:t>
            </a:r>
          </a:p>
          <a:p>
            <a:r>
              <a:rPr lang="nl-NL" sz="1800" b="0"/>
              <a:t>18 april, 9 mei, 30 mei, 20 juni</a:t>
            </a:r>
          </a:p>
        </p:txBody>
      </p:sp>
      <p:sp>
        <p:nvSpPr>
          <p:cNvPr id="16" name="Tijdelijke aanduiding voor tekst 15">
            <a:extLst>
              <a:ext uri="{FF2B5EF4-FFF2-40B4-BE49-F238E27FC236}">
                <a16:creationId xmlns:a16="http://schemas.microsoft.com/office/drawing/2014/main" id="{16C55F31-CF25-084C-93E5-B7ABEFF4B4E6}"/>
              </a:ext>
            </a:extLst>
          </p:cNvPr>
          <p:cNvSpPr>
            <a:spLocks noGrp="1"/>
          </p:cNvSpPr>
          <p:nvPr>
            <p:ph type="body" sz="quarter" idx="24"/>
          </p:nvPr>
        </p:nvSpPr>
        <p:spPr>
          <a:xfrm>
            <a:off x="802200" y="2108902"/>
            <a:ext cx="360000" cy="358347"/>
          </a:xfrm>
        </p:spPr>
        <p:txBody>
          <a:bodyPr/>
          <a:lstStyle/>
          <a:p>
            <a:r>
              <a:rPr lang="nl-NL"/>
              <a:t>1.</a:t>
            </a:r>
          </a:p>
        </p:txBody>
      </p:sp>
      <p:sp>
        <p:nvSpPr>
          <p:cNvPr id="17" name="Tijdelijke aanduiding voor tekst 16">
            <a:extLst>
              <a:ext uri="{FF2B5EF4-FFF2-40B4-BE49-F238E27FC236}">
                <a16:creationId xmlns:a16="http://schemas.microsoft.com/office/drawing/2014/main" id="{22A29C1C-7CBA-A04C-8DC4-31A1A0E832CB}"/>
              </a:ext>
            </a:extLst>
          </p:cNvPr>
          <p:cNvSpPr>
            <a:spLocks noGrp="1"/>
          </p:cNvSpPr>
          <p:nvPr>
            <p:ph type="body" sz="quarter" idx="25"/>
          </p:nvPr>
        </p:nvSpPr>
        <p:spPr/>
        <p:txBody>
          <a:bodyPr/>
          <a:lstStyle/>
          <a:p>
            <a:r>
              <a:rPr lang="nl-NL"/>
              <a:t>2.</a:t>
            </a:r>
          </a:p>
        </p:txBody>
      </p:sp>
    </p:spTree>
    <p:extLst>
      <p:ext uri="{BB962C8B-B14F-4D97-AF65-F5344CB8AC3E}">
        <p14:creationId xmlns:p14="http://schemas.microsoft.com/office/powerpoint/2010/main" val="158192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9B24DD2-DCB6-B988-BCCC-227A5FB91048}"/>
              </a:ext>
            </a:extLst>
          </p:cNvPr>
          <p:cNvSpPr txBox="1">
            <a:spLocks/>
          </p:cNvSpPr>
          <p:nvPr/>
        </p:nvSpPr>
        <p:spPr>
          <a:xfrm>
            <a:off x="317633" y="392960"/>
            <a:ext cx="12006945" cy="37942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latin typeface="Verdana"/>
                <a:ea typeface="Verdana"/>
              </a:rPr>
              <a:t>Bedankt voor je aandacht!</a:t>
            </a:r>
            <a:br>
              <a:rPr lang="nl-NL" sz="4400">
                <a:latin typeface="Verdana"/>
                <a:ea typeface="Verdana"/>
              </a:rPr>
            </a:br>
            <a:r>
              <a:rPr lang="nl-NL" sz="3200" b="0">
                <a:latin typeface="Verdana"/>
                <a:ea typeface="Verdana"/>
              </a:rPr>
              <a:t>Contact?</a:t>
            </a:r>
            <a:br>
              <a:rPr lang="nl-NL" sz="6000"/>
            </a:br>
            <a:br>
              <a:rPr lang="nl-NL" sz="4400"/>
            </a:br>
            <a:br>
              <a:rPr lang="nl-NL" sz="1600" b="0"/>
            </a:br>
            <a:endParaRPr lang="nl-NL" sz="1600" b="0"/>
          </a:p>
        </p:txBody>
      </p:sp>
      <p:sp>
        <p:nvSpPr>
          <p:cNvPr id="5" name="Tijdelijke aanduiding voor tekst 4">
            <a:extLst>
              <a:ext uri="{FF2B5EF4-FFF2-40B4-BE49-F238E27FC236}">
                <a16:creationId xmlns:a16="http://schemas.microsoft.com/office/drawing/2014/main" id="{46AFD3CA-6007-C0F2-EC69-B5F79E77E944}"/>
              </a:ext>
            </a:extLst>
          </p:cNvPr>
          <p:cNvSpPr txBox="1">
            <a:spLocks/>
          </p:cNvSpPr>
          <p:nvPr/>
        </p:nvSpPr>
        <p:spPr>
          <a:xfrm>
            <a:off x="146994" y="2290101"/>
            <a:ext cx="11371678" cy="3927107"/>
          </a:xfrm>
          <a:prstGeom prst="rect">
            <a:avLst/>
          </a:prstGeom>
        </p:spPr>
        <p:txBody>
          <a:bodyPr vert="horz" lIns="91440" tIns="45720" rIns="91440" bIns="45720" rtlCol="0" anchor="ctr">
            <a:normAutofit/>
          </a:bodyPr>
          <a:lstStyle>
            <a:defPPr>
              <a:defRPr lang="nl-NL"/>
            </a:defPPr>
            <a:lvl1pPr marL="0" algn="l" defTabSz="914400" rtl="0" eaLnBrk="1" latinLnBrk="0" hangingPunct="1">
              <a:defRPr sz="1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b="0">
                <a:solidFill>
                  <a:schemeClr val="accent2">
                    <a:lumMod val="60000"/>
                    <a:lumOff val="40000"/>
                  </a:schemeClr>
                </a:solidFill>
                <a:latin typeface="Verdana"/>
                <a:ea typeface="Verdana"/>
              </a:rPr>
              <a:t>Ontwikkelaars en constructeurs</a:t>
            </a:r>
            <a:br>
              <a:rPr lang="nl-NL" sz="2000" b="0"/>
            </a:br>
            <a:r>
              <a:rPr lang="nl-NL" sz="2000" b="0">
                <a:latin typeface="Verdana"/>
                <a:ea typeface="Verdana"/>
              </a:rPr>
              <a:t>Gebruik de </a:t>
            </a:r>
            <a:r>
              <a:rPr lang="nl-NL" sz="2000">
                <a:solidFill>
                  <a:schemeClr val="accent2">
                    <a:lumMod val="60000"/>
                    <a:lumOff val="40000"/>
                  </a:schemeClr>
                </a:solidFill>
                <a:latin typeface="Verdana"/>
                <a:ea typeface="Verdana"/>
              </a:rPr>
              <a:t>feedback knop </a:t>
            </a:r>
            <a:r>
              <a:rPr lang="nl-NL" sz="2000" b="0">
                <a:latin typeface="Verdana"/>
                <a:ea typeface="Verdana"/>
              </a:rPr>
              <a:t>bij de leermiddelen en examens</a:t>
            </a:r>
          </a:p>
          <a:p>
            <a:endParaRPr lang="nl-NL" sz="2000"/>
          </a:p>
          <a:p>
            <a:r>
              <a:rPr lang="nl-NL" sz="2000" b="0">
                <a:solidFill>
                  <a:schemeClr val="accent2">
                    <a:lumMod val="60000"/>
                    <a:lumOff val="40000"/>
                  </a:schemeClr>
                </a:solidFill>
              </a:rPr>
              <a:t>Relatiemanagers</a:t>
            </a:r>
          </a:p>
          <a:p>
            <a:pPr marL="285750" indent="-285750" algn="l" rtl="0" fontAlgn="base">
              <a:buFont typeface="Wingdings" panose="05000000000000000000" pitchFamily="2" charset="2"/>
              <a:buChar char="Ø"/>
            </a:pPr>
            <a:r>
              <a:rPr lang="nl-NL" sz="1400" b="0" i="0" u="none" strike="noStrike">
                <a:solidFill>
                  <a:srgbClr val="FFFFFF"/>
                </a:solidFill>
                <a:effectLst/>
                <a:latin typeface="Verdana" panose="020B0604030504040204" pitchFamily="34" charset="0"/>
              </a:rPr>
              <a:t>West Nederland: </a:t>
            </a:r>
            <a:r>
              <a:rPr lang="nl-NL" sz="1400" b="1" i="0" u="none" strike="noStrike">
                <a:solidFill>
                  <a:srgbClr val="FFFFFF"/>
                </a:solidFill>
                <a:effectLst/>
                <a:latin typeface="Verdana" panose="020B0604030504040204" pitchFamily="34" charset="0"/>
              </a:rPr>
              <a:t>Koen Fransen, </a:t>
            </a:r>
            <a:r>
              <a:rPr lang="nl-NL" sz="1400" b="0" i="0" u="none" strike="noStrike">
                <a:solidFill>
                  <a:srgbClr val="FFFFFF"/>
                </a:solidFill>
                <a:effectLst/>
                <a:latin typeface="Verdana" panose="020B0604030504040204" pitchFamily="34" charset="0"/>
              </a:rPr>
              <a:t>k.fransen@stichtingpraktijkleren.nl</a:t>
            </a:r>
            <a:r>
              <a:rPr lang="en-US" sz="1400" b="0" i="0">
                <a:solidFill>
                  <a:srgbClr val="1E1E1E"/>
                </a:solidFill>
                <a:effectLst/>
                <a:latin typeface="Verdana" panose="020B0604030504040204" pitchFamily="34" charset="0"/>
              </a:rPr>
              <a:t>​</a:t>
            </a:r>
            <a:endParaRPr lang="en-US" sz="1400" b="0" i="0">
              <a:solidFill>
                <a:srgbClr val="1E1E1E"/>
              </a:solidFill>
              <a:effectLst/>
              <a:latin typeface="Arial" panose="020B0604020202020204" pitchFamily="34" charset="0"/>
            </a:endParaRPr>
          </a:p>
          <a:p>
            <a:pPr marL="285750" indent="-285750" algn="l" rtl="0" fontAlgn="base">
              <a:buFont typeface="Wingdings" panose="05000000000000000000" pitchFamily="2" charset="2"/>
              <a:buChar char="Ø"/>
            </a:pPr>
            <a:r>
              <a:rPr lang="nl-NL" sz="1400" b="0" i="0" u="none" strike="noStrike">
                <a:solidFill>
                  <a:srgbClr val="FFFFFF"/>
                </a:solidFill>
                <a:effectLst/>
                <a:latin typeface="Verdana" panose="020B0604030504040204" pitchFamily="34" charset="0"/>
              </a:rPr>
              <a:t>Oost Nederland: </a:t>
            </a:r>
            <a:r>
              <a:rPr lang="nl-NL" sz="1400" b="1" i="0" u="none" strike="noStrike">
                <a:solidFill>
                  <a:srgbClr val="FFFFFF"/>
                </a:solidFill>
                <a:effectLst/>
                <a:latin typeface="Verdana" panose="020B0604030504040204" pitchFamily="34" charset="0"/>
              </a:rPr>
              <a:t>Marloes van den Berg, </a:t>
            </a:r>
            <a:r>
              <a:rPr lang="nl-NL" sz="1400" b="0" i="0" u="none" strike="noStrike">
                <a:solidFill>
                  <a:srgbClr val="FFFFFF"/>
                </a:solidFill>
                <a:effectLst/>
                <a:latin typeface="Verdana" panose="020B0604030504040204" pitchFamily="34" charset="0"/>
              </a:rPr>
              <a:t>m.vandenberg@stichtingpraktijkleren.nl</a:t>
            </a:r>
            <a:endParaRPr lang="en-US" sz="1400" b="0" i="0">
              <a:solidFill>
                <a:srgbClr val="1E1E1E"/>
              </a:solidFill>
              <a:effectLst/>
              <a:latin typeface="Arial" panose="020B0604020202020204" pitchFamily="34" charset="0"/>
            </a:endParaRPr>
          </a:p>
          <a:p>
            <a:r>
              <a:rPr lang="nl-NL" sz="2000"/>
              <a:t>	</a:t>
            </a:r>
          </a:p>
          <a:p>
            <a:r>
              <a:rPr lang="nl-NL" sz="2000" b="0">
                <a:solidFill>
                  <a:schemeClr val="accent2">
                    <a:lumMod val="60000"/>
                    <a:lumOff val="40000"/>
                  </a:schemeClr>
                </a:solidFill>
              </a:rPr>
              <a:t>Technische vragen: </a:t>
            </a:r>
            <a:r>
              <a:rPr lang="nl-NL" sz="2000" b="0"/>
              <a:t>helpdesk@stichtingpraktijkleren.nl</a:t>
            </a:r>
          </a:p>
          <a:p>
            <a:pPr marL="342900" indent="-342900">
              <a:buFont typeface="Wingdings" panose="05000000000000000000" pitchFamily="2" charset="2"/>
              <a:buChar char="Ø"/>
            </a:pPr>
            <a:endParaRPr lang="nl-NL" sz="2000"/>
          </a:p>
          <a:p>
            <a:r>
              <a:rPr lang="nl-NL" sz="2000" b="0">
                <a:solidFill>
                  <a:schemeClr val="accent2">
                    <a:lumMod val="60000"/>
                    <a:lumOff val="40000"/>
                  </a:schemeClr>
                </a:solidFill>
              </a:rPr>
              <a:t>Training &amp; advies: </a:t>
            </a:r>
            <a:r>
              <a:rPr lang="nl-NL" sz="2000" b="0"/>
              <a:t>trainingen@stichtingpraktijkleren.nl</a:t>
            </a:r>
          </a:p>
          <a:p>
            <a:endParaRPr lang="nl-NL" sz="2000"/>
          </a:p>
          <a:p>
            <a:endParaRPr lang="nl-NL"/>
          </a:p>
        </p:txBody>
      </p:sp>
    </p:spTree>
    <p:extLst>
      <p:ext uri="{BB962C8B-B14F-4D97-AF65-F5344CB8AC3E}">
        <p14:creationId xmlns:p14="http://schemas.microsoft.com/office/powerpoint/2010/main" val="3449168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F527-AE9A-1149-BD4E-4CD69DDC41CB}"/>
              </a:ext>
            </a:extLst>
          </p:cNvPr>
          <p:cNvSpPr>
            <a:spLocks noGrp="1"/>
          </p:cNvSpPr>
          <p:nvPr>
            <p:ph type="title"/>
          </p:nvPr>
        </p:nvSpPr>
        <p:spPr/>
        <p:txBody>
          <a:bodyPr/>
          <a:lstStyle/>
          <a:p>
            <a:r>
              <a:rPr lang="nl-NL"/>
              <a:t>Extra info</a:t>
            </a:r>
          </a:p>
        </p:txBody>
      </p:sp>
      <p:sp>
        <p:nvSpPr>
          <p:cNvPr id="3" name="Tijdelijke aanduiding voor tekst 2">
            <a:extLst>
              <a:ext uri="{FF2B5EF4-FFF2-40B4-BE49-F238E27FC236}">
                <a16:creationId xmlns:a16="http://schemas.microsoft.com/office/drawing/2014/main" id="{4DFA58C9-A6E5-0740-8794-5E911B4A4E3A}"/>
              </a:ext>
            </a:extLst>
          </p:cNvPr>
          <p:cNvSpPr>
            <a:spLocks noGrp="1"/>
          </p:cNvSpPr>
          <p:nvPr>
            <p:ph type="body" sz="quarter" idx="11"/>
          </p:nvPr>
        </p:nvSpPr>
        <p:spPr/>
        <p:txBody>
          <a:bodyPr>
            <a:normAutofit fontScale="92500" lnSpcReduction="10000"/>
          </a:bodyPr>
          <a:lstStyle/>
          <a:p>
            <a:r>
              <a:rPr lang="nl-NL"/>
              <a:t>Een voorbeeldcurriculum</a:t>
            </a:r>
          </a:p>
        </p:txBody>
      </p:sp>
      <p:sp>
        <p:nvSpPr>
          <p:cNvPr id="5" name="Tijdelijke aanduiding voor tekst 4">
            <a:extLst>
              <a:ext uri="{FF2B5EF4-FFF2-40B4-BE49-F238E27FC236}">
                <a16:creationId xmlns:a16="http://schemas.microsoft.com/office/drawing/2014/main" id="{BC3188DB-C1FE-954F-AFF6-65496B3A7B42}"/>
              </a:ext>
            </a:extLst>
          </p:cNvPr>
          <p:cNvSpPr>
            <a:spLocks noGrp="1"/>
          </p:cNvSpPr>
          <p:nvPr>
            <p:ph type="body" sz="quarter" idx="13"/>
          </p:nvPr>
        </p:nvSpPr>
        <p:spPr>
          <a:xfrm>
            <a:off x="1289759" y="3425957"/>
            <a:ext cx="3951111" cy="969630"/>
          </a:xfrm>
        </p:spPr>
        <p:txBody>
          <a:bodyPr vert="horz" lIns="91440" tIns="45720" rIns="91440" bIns="45720" rtlCol="0" anchor="t">
            <a:normAutofit fontScale="70000" lnSpcReduction="20000"/>
          </a:bodyPr>
          <a:lstStyle/>
          <a:p>
            <a:r>
              <a:rPr lang="nl-NL">
                <a:latin typeface="Verdana"/>
                <a:ea typeface="Verdana"/>
              </a:rPr>
              <a:t>Wat heeft Stichting Praktijkleren nog meer te bieden?</a:t>
            </a:r>
          </a:p>
        </p:txBody>
      </p:sp>
      <p:sp>
        <p:nvSpPr>
          <p:cNvPr id="7" name="Tijdelijke aanduiding voor tekst 6">
            <a:extLst>
              <a:ext uri="{FF2B5EF4-FFF2-40B4-BE49-F238E27FC236}">
                <a16:creationId xmlns:a16="http://schemas.microsoft.com/office/drawing/2014/main" id="{68DC8D71-7340-6B47-8FA6-238ADD961CE9}"/>
              </a:ext>
            </a:extLst>
          </p:cNvPr>
          <p:cNvSpPr>
            <a:spLocks noGrp="1"/>
          </p:cNvSpPr>
          <p:nvPr>
            <p:ph type="body" sz="quarter" idx="15"/>
          </p:nvPr>
        </p:nvSpPr>
        <p:spPr/>
        <p:txBody>
          <a:bodyPr vert="horz" lIns="91440" tIns="45720" rIns="91440" bIns="45720" rtlCol="0" anchor="t">
            <a:normAutofit fontScale="92500" lnSpcReduction="10000"/>
          </a:bodyPr>
          <a:lstStyle/>
          <a:p>
            <a:r>
              <a:rPr lang="nl-NL">
                <a:latin typeface="Verdana"/>
                <a:ea typeface="Verdana"/>
              </a:rPr>
              <a:t>Route Leermiddelen</a:t>
            </a:r>
            <a:endParaRPr lang="nl-NL"/>
          </a:p>
        </p:txBody>
      </p:sp>
      <p:sp>
        <p:nvSpPr>
          <p:cNvPr id="9" name="Tijdelijke aanduiding voor tekst 8">
            <a:extLst>
              <a:ext uri="{FF2B5EF4-FFF2-40B4-BE49-F238E27FC236}">
                <a16:creationId xmlns:a16="http://schemas.microsoft.com/office/drawing/2014/main" id="{C0D32BE7-807C-4E48-8187-4B314FA4DE93}"/>
              </a:ext>
            </a:extLst>
          </p:cNvPr>
          <p:cNvSpPr>
            <a:spLocks noGrp="1"/>
          </p:cNvSpPr>
          <p:nvPr>
            <p:ph type="body" sz="quarter" idx="17"/>
          </p:nvPr>
        </p:nvSpPr>
        <p:spPr/>
        <p:txBody>
          <a:bodyPr vert="horz" lIns="91440" tIns="45720" rIns="91440" bIns="45720" rtlCol="0" anchor="t">
            <a:normAutofit fontScale="92500" lnSpcReduction="10000"/>
          </a:bodyPr>
          <a:lstStyle/>
          <a:p>
            <a:r>
              <a:rPr lang="nl-NL">
                <a:latin typeface="Verdana"/>
                <a:ea typeface="Verdana"/>
              </a:rPr>
              <a:t>Route examinering</a:t>
            </a:r>
            <a:endParaRPr lang="nl-NL"/>
          </a:p>
        </p:txBody>
      </p:sp>
      <p:sp>
        <p:nvSpPr>
          <p:cNvPr id="16" name="Tijdelijke aanduiding voor tekst 15">
            <a:extLst>
              <a:ext uri="{FF2B5EF4-FFF2-40B4-BE49-F238E27FC236}">
                <a16:creationId xmlns:a16="http://schemas.microsoft.com/office/drawing/2014/main" id="{16C55F31-CF25-084C-93E5-B7ABEFF4B4E6}"/>
              </a:ext>
            </a:extLst>
          </p:cNvPr>
          <p:cNvSpPr>
            <a:spLocks noGrp="1"/>
          </p:cNvSpPr>
          <p:nvPr>
            <p:ph type="body" sz="quarter" idx="24"/>
          </p:nvPr>
        </p:nvSpPr>
        <p:spPr/>
        <p:txBody>
          <a:bodyPr/>
          <a:lstStyle/>
          <a:p>
            <a:r>
              <a:rPr lang="nl-NL"/>
              <a:t>1.</a:t>
            </a:r>
          </a:p>
        </p:txBody>
      </p:sp>
      <p:sp>
        <p:nvSpPr>
          <p:cNvPr id="17" name="Tijdelijke aanduiding voor tekst 16">
            <a:extLst>
              <a:ext uri="{FF2B5EF4-FFF2-40B4-BE49-F238E27FC236}">
                <a16:creationId xmlns:a16="http://schemas.microsoft.com/office/drawing/2014/main" id="{22A29C1C-7CBA-A04C-8DC4-31A1A0E832CB}"/>
              </a:ext>
            </a:extLst>
          </p:cNvPr>
          <p:cNvSpPr>
            <a:spLocks noGrp="1"/>
          </p:cNvSpPr>
          <p:nvPr>
            <p:ph type="body" sz="quarter" idx="25"/>
          </p:nvPr>
        </p:nvSpPr>
        <p:spPr/>
        <p:txBody>
          <a:bodyPr/>
          <a:lstStyle/>
          <a:p>
            <a:r>
              <a:rPr lang="nl-NL"/>
              <a:t>2.</a:t>
            </a:r>
          </a:p>
        </p:txBody>
      </p:sp>
      <p:sp>
        <p:nvSpPr>
          <p:cNvPr id="18" name="Tijdelijke aanduiding voor tekst 17">
            <a:extLst>
              <a:ext uri="{FF2B5EF4-FFF2-40B4-BE49-F238E27FC236}">
                <a16:creationId xmlns:a16="http://schemas.microsoft.com/office/drawing/2014/main" id="{97E33C0B-17DE-4945-B3B3-902DC37F57AB}"/>
              </a:ext>
            </a:extLst>
          </p:cNvPr>
          <p:cNvSpPr>
            <a:spLocks noGrp="1"/>
          </p:cNvSpPr>
          <p:nvPr>
            <p:ph type="body" sz="quarter" idx="26"/>
          </p:nvPr>
        </p:nvSpPr>
        <p:spPr/>
        <p:txBody>
          <a:bodyPr/>
          <a:lstStyle/>
          <a:p>
            <a:r>
              <a:rPr lang="nl-NL"/>
              <a:t>3.</a:t>
            </a:r>
          </a:p>
        </p:txBody>
      </p:sp>
      <p:sp>
        <p:nvSpPr>
          <p:cNvPr id="19" name="Tijdelijke aanduiding voor tekst 18">
            <a:extLst>
              <a:ext uri="{FF2B5EF4-FFF2-40B4-BE49-F238E27FC236}">
                <a16:creationId xmlns:a16="http://schemas.microsoft.com/office/drawing/2014/main" id="{E0ABE847-4B7B-5C4E-BCB6-3CEB63AD8A3C}"/>
              </a:ext>
            </a:extLst>
          </p:cNvPr>
          <p:cNvSpPr>
            <a:spLocks noGrp="1"/>
          </p:cNvSpPr>
          <p:nvPr>
            <p:ph type="body" sz="quarter" idx="27"/>
          </p:nvPr>
        </p:nvSpPr>
        <p:spPr/>
        <p:txBody>
          <a:bodyPr/>
          <a:lstStyle/>
          <a:p>
            <a:r>
              <a:rPr lang="nl-NL"/>
              <a:t>4.</a:t>
            </a:r>
          </a:p>
        </p:txBody>
      </p:sp>
    </p:spTree>
    <p:extLst>
      <p:ext uri="{BB962C8B-B14F-4D97-AF65-F5344CB8AC3E}">
        <p14:creationId xmlns:p14="http://schemas.microsoft.com/office/powerpoint/2010/main" val="210392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9559946" cy="483494"/>
          </a:xfrm>
        </p:spPr>
        <p:txBody>
          <a:bodyPr>
            <a:normAutofit fontScale="90000"/>
          </a:bodyPr>
          <a:lstStyle/>
          <a:p>
            <a:r>
              <a:rPr lang="nl-NL" sz="3000">
                <a:latin typeface="Verdana"/>
                <a:ea typeface="Verdana"/>
              </a:rPr>
              <a:t>Voorbeeldcurriculum KE1 en PE15</a:t>
            </a:r>
            <a:endParaRPr lang="nl-NL" sz="31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pic>
        <p:nvPicPr>
          <p:cNvPr id="15" name="Afbeelding 14">
            <a:extLst>
              <a:ext uri="{FF2B5EF4-FFF2-40B4-BE49-F238E27FC236}">
                <a16:creationId xmlns:a16="http://schemas.microsoft.com/office/drawing/2014/main" id="{BF952FDE-CFD7-80BF-E32B-CCB691EB84C2}"/>
              </a:ext>
            </a:extLst>
          </p:cNvPr>
          <p:cNvPicPr>
            <a:picLocks noChangeAspect="1"/>
          </p:cNvPicPr>
          <p:nvPr/>
        </p:nvPicPr>
        <p:blipFill>
          <a:blip r:embed="rId3"/>
          <a:stretch>
            <a:fillRect/>
          </a:stretch>
        </p:blipFill>
        <p:spPr>
          <a:xfrm>
            <a:off x="176596" y="1371507"/>
            <a:ext cx="6897063" cy="5249008"/>
          </a:xfrm>
          <a:prstGeom prst="rect">
            <a:avLst/>
          </a:prstGeom>
        </p:spPr>
      </p:pic>
      <p:pic>
        <p:nvPicPr>
          <p:cNvPr id="7" name="Afbeelding 6" descr="Afbeelding met tafel&#10;&#10;Automatisch gegenereerde beschrijving">
            <a:extLst>
              <a:ext uri="{FF2B5EF4-FFF2-40B4-BE49-F238E27FC236}">
                <a16:creationId xmlns:a16="http://schemas.microsoft.com/office/drawing/2014/main" id="{DBAFEEFE-64A2-1B8A-8A50-A2B216EC65FC}"/>
              </a:ext>
            </a:extLst>
          </p:cNvPr>
          <p:cNvPicPr>
            <a:picLocks noChangeAspect="1"/>
          </p:cNvPicPr>
          <p:nvPr/>
        </p:nvPicPr>
        <p:blipFill>
          <a:blip r:embed="rId4"/>
          <a:stretch>
            <a:fillRect/>
          </a:stretch>
        </p:blipFill>
        <p:spPr>
          <a:xfrm>
            <a:off x="7165517" y="1150284"/>
            <a:ext cx="4669223" cy="4517871"/>
          </a:xfrm>
          <a:prstGeom prst="rect">
            <a:avLst/>
          </a:prstGeom>
        </p:spPr>
      </p:pic>
    </p:spTree>
    <p:extLst>
      <p:ext uri="{BB962C8B-B14F-4D97-AF65-F5344CB8AC3E}">
        <p14:creationId xmlns:p14="http://schemas.microsoft.com/office/powerpoint/2010/main" val="30148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F527-AE9A-1149-BD4E-4CD69DDC41CB}"/>
              </a:ext>
            </a:extLst>
          </p:cNvPr>
          <p:cNvSpPr>
            <a:spLocks noGrp="1"/>
          </p:cNvSpPr>
          <p:nvPr>
            <p:ph type="title"/>
          </p:nvPr>
        </p:nvSpPr>
        <p:spPr/>
        <p:txBody>
          <a:bodyPr/>
          <a:lstStyle/>
          <a:p>
            <a:r>
              <a:rPr lang="nl-NL"/>
              <a:t>Inhoud</a:t>
            </a:r>
          </a:p>
        </p:txBody>
      </p:sp>
      <p:sp>
        <p:nvSpPr>
          <p:cNvPr id="3" name="Tijdelijke aanduiding voor tekst 2">
            <a:extLst>
              <a:ext uri="{FF2B5EF4-FFF2-40B4-BE49-F238E27FC236}">
                <a16:creationId xmlns:a16="http://schemas.microsoft.com/office/drawing/2014/main" id="{4DFA58C9-A6E5-0740-8794-5E911B4A4E3A}"/>
              </a:ext>
            </a:extLst>
          </p:cNvPr>
          <p:cNvSpPr>
            <a:spLocks noGrp="1"/>
          </p:cNvSpPr>
          <p:nvPr>
            <p:ph type="body" sz="quarter" idx="11"/>
          </p:nvPr>
        </p:nvSpPr>
        <p:spPr>
          <a:xfrm>
            <a:off x="1289759" y="1878021"/>
            <a:ext cx="3951111" cy="461630"/>
          </a:xfrm>
        </p:spPr>
        <p:txBody>
          <a:bodyPr>
            <a:normAutofit fontScale="92500" lnSpcReduction="10000"/>
          </a:bodyPr>
          <a:lstStyle/>
          <a:p>
            <a:r>
              <a:rPr lang="nl-NL"/>
              <a:t>Van Leermiddel tot examen</a:t>
            </a:r>
          </a:p>
        </p:txBody>
      </p:sp>
      <p:sp>
        <p:nvSpPr>
          <p:cNvPr id="4" name="Tijdelijke aanduiding voor tekst 3">
            <a:extLst>
              <a:ext uri="{FF2B5EF4-FFF2-40B4-BE49-F238E27FC236}">
                <a16:creationId xmlns:a16="http://schemas.microsoft.com/office/drawing/2014/main" id="{BCA506BD-A77F-324A-82BA-066EF14BBBF0}"/>
              </a:ext>
            </a:extLst>
          </p:cNvPr>
          <p:cNvSpPr>
            <a:spLocks noGrp="1"/>
          </p:cNvSpPr>
          <p:nvPr>
            <p:ph type="body" sz="quarter" idx="12"/>
          </p:nvPr>
        </p:nvSpPr>
        <p:spPr>
          <a:xfrm>
            <a:off x="1289759" y="2407786"/>
            <a:ext cx="3951111" cy="805461"/>
          </a:xfrm>
        </p:spPr>
        <p:txBody>
          <a:bodyPr/>
          <a:lstStyle/>
          <a:p>
            <a:pPr>
              <a:buNone/>
            </a:pPr>
            <a:r>
              <a:rPr lang="nl-NL"/>
              <a:t>Overzicht leermiddelen en examens</a:t>
            </a:r>
          </a:p>
        </p:txBody>
      </p:sp>
      <p:sp>
        <p:nvSpPr>
          <p:cNvPr id="5" name="Tijdelijke aanduiding voor tekst 4">
            <a:extLst>
              <a:ext uri="{FF2B5EF4-FFF2-40B4-BE49-F238E27FC236}">
                <a16:creationId xmlns:a16="http://schemas.microsoft.com/office/drawing/2014/main" id="{BC3188DB-C1FE-954F-AFF6-65496B3A7B42}"/>
              </a:ext>
            </a:extLst>
          </p:cNvPr>
          <p:cNvSpPr>
            <a:spLocks noGrp="1"/>
          </p:cNvSpPr>
          <p:nvPr>
            <p:ph type="body" sz="quarter" idx="13"/>
          </p:nvPr>
        </p:nvSpPr>
        <p:spPr>
          <a:xfrm>
            <a:off x="1289759" y="3388403"/>
            <a:ext cx="3951111" cy="461630"/>
          </a:xfrm>
        </p:spPr>
        <p:txBody>
          <a:bodyPr>
            <a:normAutofit fontScale="92500" lnSpcReduction="10000"/>
          </a:bodyPr>
          <a:lstStyle/>
          <a:p>
            <a:r>
              <a:rPr lang="nl-NL"/>
              <a:t>Curriculum bouwen</a:t>
            </a:r>
          </a:p>
        </p:txBody>
      </p:sp>
      <p:sp>
        <p:nvSpPr>
          <p:cNvPr id="6" name="Tijdelijke aanduiding voor tekst 5">
            <a:extLst>
              <a:ext uri="{FF2B5EF4-FFF2-40B4-BE49-F238E27FC236}">
                <a16:creationId xmlns:a16="http://schemas.microsoft.com/office/drawing/2014/main" id="{572EA689-A31F-0344-8B4F-403B14CEF1DC}"/>
              </a:ext>
            </a:extLst>
          </p:cNvPr>
          <p:cNvSpPr>
            <a:spLocks noGrp="1"/>
          </p:cNvSpPr>
          <p:nvPr>
            <p:ph type="body" sz="quarter" idx="14"/>
          </p:nvPr>
        </p:nvSpPr>
        <p:spPr>
          <a:xfrm>
            <a:off x="1289759" y="3918168"/>
            <a:ext cx="3951111" cy="805461"/>
          </a:xfrm>
        </p:spPr>
        <p:txBody>
          <a:bodyPr/>
          <a:lstStyle/>
          <a:p>
            <a:pPr>
              <a:buNone/>
            </a:pPr>
            <a:r>
              <a:rPr lang="nl-NL"/>
              <a:t>Stappen om curriculum te bouwen</a:t>
            </a:r>
          </a:p>
        </p:txBody>
      </p:sp>
      <p:sp>
        <p:nvSpPr>
          <p:cNvPr id="7" name="Tijdelijke aanduiding voor tekst 6">
            <a:extLst>
              <a:ext uri="{FF2B5EF4-FFF2-40B4-BE49-F238E27FC236}">
                <a16:creationId xmlns:a16="http://schemas.microsoft.com/office/drawing/2014/main" id="{68DC8D71-7340-6B47-8FA6-238ADD961CE9}"/>
              </a:ext>
            </a:extLst>
          </p:cNvPr>
          <p:cNvSpPr>
            <a:spLocks noGrp="1"/>
          </p:cNvSpPr>
          <p:nvPr>
            <p:ph type="body" sz="quarter" idx="15"/>
          </p:nvPr>
        </p:nvSpPr>
        <p:spPr>
          <a:xfrm>
            <a:off x="1289759" y="4859121"/>
            <a:ext cx="3951111" cy="461630"/>
          </a:xfrm>
        </p:spPr>
        <p:txBody>
          <a:bodyPr>
            <a:normAutofit fontScale="92500" lnSpcReduction="10000"/>
          </a:bodyPr>
          <a:lstStyle/>
          <a:p>
            <a:r>
              <a:rPr lang="nl-NL"/>
              <a:t>Leermiddelen</a:t>
            </a:r>
          </a:p>
        </p:txBody>
      </p:sp>
      <p:sp>
        <p:nvSpPr>
          <p:cNvPr id="8" name="Tijdelijke aanduiding voor tekst 7">
            <a:extLst>
              <a:ext uri="{FF2B5EF4-FFF2-40B4-BE49-F238E27FC236}">
                <a16:creationId xmlns:a16="http://schemas.microsoft.com/office/drawing/2014/main" id="{E4649987-29D7-A348-B6A1-0EE156DB919B}"/>
              </a:ext>
            </a:extLst>
          </p:cNvPr>
          <p:cNvSpPr>
            <a:spLocks noGrp="1"/>
          </p:cNvSpPr>
          <p:nvPr>
            <p:ph type="body" sz="quarter" idx="16"/>
          </p:nvPr>
        </p:nvSpPr>
        <p:spPr>
          <a:xfrm>
            <a:off x="1289759" y="5388886"/>
            <a:ext cx="3951111" cy="805461"/>
          </a:xfrm>
        </p:spPr>
        <p:txBody>
          <a:bodyPr/>
          <a:lstStyle/>
          <a:p>
            <a:pPr>
              <a:buNone/>
            </a:pPr>
            <a:r>
              <a:rPr lang="nl-NL"/>
              <a:t>Aanbod, volgorde, inhoud en planning</a:t>
            </a:r>
          </a:p>
        </p:txBody>
      </p:sp>
      <p:sp>
        <p:nvSpPr>
          <p:cNvPr id="9" name="Tijdelijke aanduiding voor tekst 8">
            <a:extLst>
              <a:ext uri="{FF2B5EF4-FFF2-40B4-BE49-F238E27FC236}">
                <a16:creationId xmlns:a16="http://schemas.microsoft.com/office/drawing/2014/main" id="{C0D32BE7-807C-4E48-8187-4B314FA4DE93}"/>
              </a:ext>
            </a:extLst>
          </p:cNvPr>
          <p:cNvSpPr>
            <a:spLocks noGrp="1"/>
          </p:cNvSpPr>
          <p:nvPr>
            <p:ph type="body" sz="quarter" idx="17"/>
          </p:nvPr>
        </p:nvSpPr>
        <p:spPr>
          <a:xfrm>
            <a:off x="6003648" y="1878021"/>
            <a:ext cx="3951111" cy="461630"/>
          </a:xfrm>
        </p:spPr>
        <p:txBody>
          <a:bodyPr>
            <a:normAutofit fontScale="92500" lnSpcReduction="10000"/>
          </a:bodyPr>
          <a:lstStyle/>
          <a:p>
            <a:r>
              <a:rPr lang="nl-NL"/>
              <a:t>Examens</a:t>
            </a:r>
          </a:p>
        </p:txBody>
      </p:sp>
      <p:sp>
        <p:nvSpPr>
          <p:cNvPr id="10" name="Tijdelijke aanduiding voor tekst 9">
            <a:extLst>
              <a:ext uri="{FF2B5EF4-FFF2-40B4-BE49-F238E27FC236}">
                <a16:creationId xmlns:a16="http://schemas.microsoft.com/office/drawing/2014/main" id="{9FD630B8-E7B8-A34F-A5AB-ABA4BB8269B5}"/>
              </a:ext>
            </a:extLst>
          </p:cNvPr>
          <p:cNvSpPr>
            <a:spLocks noGrp="1"/>
          </p:cNvSpPr>
          <p:nvPr>
            <p:ph type="body" sz="quarter" idx="18"/>
          </p:nvPr>
        </p:nvSpPr>
        <p:spPr>
          <a:xfrm>
            <a:off x="6003648" y="2407786"/>
            <a:ext cx="3951111" cy="805461"/>
          </a:xfrm>
        </p:spPr>
        <p:txBody>
          <a:bodyPr/>
          <a:lstStyle/>
          <a:p>
            <a:pPr>
              <a:buNone/>
            </a:pPr>
            <a:r>
              <a:rPr lang="nl-NL"/>
              <a:t>Aanbod, planning</a:t>
            </a:r>
          </a:p>
        </p:txBody>
      </p:sp>
      <p:sp>
        <p:nvSpPr>
          <p:cNvPr id="11" name="Tijdelijke aanduiding voor tekst 10">
            <a:extLst>
              <a:ext uri="{FF2B5EF4-FFF2-40B4-BE49-F238E27FC236}">
                <a16:creationId xmlns:a16="http://schemas.microsoft.com/office/drawing/2014/main" id="{E33D7535-B9C5-A24E-B90B-DD9A72FDCB14}"/>
              </a:ext>
            </a:extLst>
          </p:cNvPr>
          <p:cNvSpPr>
            <a:spLocks noGrp="1"/>
          </p:cNvSpPr>
          <p:nvPr>
            <p:ph type="body" sz="quarter" idx="19"/>
          </p:nvPr>
        </p:nvSpPr>
        <p:spPr>
          <a:xfrm>
            <a:off x="6003648" y="4854090"/>
            <a:ext cx="3951111" cy="461630"/>
          </a:xfrm>
        </p:spPr>
        <p:txBody>
          <a:bodyPr>
            <a:normAutofit fontScale="92500" lnSpcReduction="10000"/>
          </a:bodyPr>
          <a:lstStyle/>
          <a:p>
            <a:r>
              <a:rPr lang="nl-NL"/>
              <a:t>Overig aanbod</a:t>
            </a:r>
          </a:p>
        </p:txBody>
      </p:sp>
      <p:sp>
        <p:nvSpPr>
          <p:cNvPr id="12" name="Tijdelijke aanduiding voor tekst 11">
            <a:extLst>
              <a:ext uri="{FF2B5EF4-FFF2-40B4-BE49-F238E27FC236}">
                <a16:creationId xmlns:a16="http://schemas.microsoft.com/office/drawing/2014/main" id="{D4BB2FE4-CEA6-9049-852F-C685EFC7D14A}"/>
              </a:ext>
            </a:extLst>
          </p:cNvPr>
          <p:cNvSpPr>
            <a:spLocks noGrp="1"/>
          </p:cNvSpPr>
          <p:nvPr>
            <p:ph type="body" sz="quarter" idx="20"/>
          </p:nvPr>
        </p:nvSpPr>
        <p:spPr>
          <a:xfrm>
            <a:off x="6003648" y="5383855"/>
            <a:ext cx="3951111" cy="805461"/>
          </a:xfrm>
        </p:spPr>
        <p:txBody>
          <a:bodyPr/>
          <a:lstStyle/>
          <a:p>
            <a:pPr>
              <a:buNone/>
            </a:pPr>
            <a:r>
              <a:rPr lang="nl-NL"/>
              <a:t>Bronnenbank, Activiteitenmonitor… </a:t>
            </a:r>
          </a:p>
        </p:txBody>
      </p:sp>
      <p:sp>
        <p:nvSpPr>
          <p:cNvPr id="13" name="Tijdelijke aanduiding voor tekst 12">
            <a:extLst>
              <a:ext uri="{FF2B5EF4-FFF2-40B4-BE49-F238E27FC236}">
                <a16:creationId xmlns:a16="http://schemas.microsoft.com/office/drawing/2014/main" id="{1F6E7C1F-BA5B-4F43-8C3F-91C764A84D68}"/>
              </a:ext>
            </a:extLst>
          </p:cNvPr>
          <p:cNvSpPr>
            <a:spLocks noGrp="1"/>
          </p:cNvSpPr>
          <p:nvPr>
            <p:ph type="body" sz="quarter" idx="21"/>
          </p:nvPr>
        </p:nvSpPr>
        <p:spPr>
          <a:xfrm>
            <a:off x="6096000" y="3429000"/>
            <a:ext cx="3951111" cy="461630"/>
          </a:xfrm>
        </p:spPr>
        <p:txBody>
          <a:bodyPr>
            <a:normAutofit fontScale="92500" lnSpcReduction="10000"/>
          </a:bodyPr>
          <a:lstStyle/>
          <a:p>
            <a:r>
              <a:rPr lang="nl-NL"/>
              <a:t>Contact?</a:t>
            </a:r>
          </a:p>
        </p:txBody>
      </p:sp>
      <p:sp>
        <p:nvSpPr>
          <p:cNvPr id="14" name="Tijdelijke aanduiding voor tekst 13">
            <a:extLst>
              <a:ext uri="{FF2B5EF4-FFF2-40B4-BE49-F238E27FC236}">
                <a16:creationId xmlns:a16="http://schemas.microsoft.com/office/drawing/2014/main" id="{DC1F766B-ADB6-F943-9B4C-66B2B657046E}"/>
              </a:ext>
            </a:extLst>
          </p:cNvPr>
          <p:cNvSpPr>
            <a:spLocks noGrp="1"/>
          </p:cNvSpPr>
          <p:nvPr>
            <p:ph type="body" sz="quarter" idx="22"/>
          </p:nvPr>
        </p:nvSpPr>
        <p:spPr>
          <a:xfrm>
            <a:off x="6096000" y="3958766"/>
            <a:ext cx="3951111" cy="572404"/>
          </a:xfrm>
        </p:spPr>
        <p:txBody>
          <a:bodyPr>
            <a:normAutofit/>
          </a:bodyPr>
          <a:lstStyle/>
          <a:p>
            <a:pPr>
              <a:buNone/>
            </a:pPr>
            <a:r>
              <a:rPr lang="nl-NL"/>
              <a:t>Waar en waarvoor kun je ons bereiken?</a:t>
            </a:r>
          </a:p>
        </p:txBody>
      </p:sp>
      <p:sp>
        <p:nvSpPr>
          <p:cNvPr id="16" name="Tijdelijke aanduiding voor tekst 15">
            <a:extLst>
              <a:ext uri="{FF2B5EF4-FFF2-40B4-BE49-F238E27FC236}">
                <a16:creationId xmlns:a16="http://schemas.microsoft.com/office/drawing/2014/main" id="{16C55F31-CF25-084C-93E5-B7ABEFF4B4E6}"/>
              </a:ext>
            </a:extLst>
          </p:cNvPr>
          <p:cNvSpPr>
            <a:spLocks noGrp="1"/>
          </p:cNvSpPr>
          <p:nvPr>
            <p:ph type="body" sz="quarter" idx="24"/>
          </p:nvPr>
        </p:nvSpPr>
        <p:spPr/>
        <p:txBody>
          <a:bodyPr/>
          <a:lstStyle/>
          <a:p>
            <a:r>
              <a:rPr lang="nl-NL"/>
              <a:t>1.</a:t>
            </a:r>
          </a:p>
        </p:txBody>
      </p:sp>
      <p:sp>
        <p:nvSpPr>
          <p:cNvPr id="17" name="Tijdelijke aanduiding voor tekst 16">
            <a:extLst>
              <a:ext uri="{FF2B5EF4-FFF2-40B4-BE49-F238E27FC236}">
                <a16:creationId xmlns:a16="http://schemas.microsoft.com/office/drawing/2014/main" id="{22A29C1C-7CBA-A04C-8DC4-31A1A0E832CB}"/>
              </a:ext>
            </a:extLst>
          </p:cNvPr>
          <p:cNvSpPr>
            <a:spLocks noGrp="1"/>
          </p:cNvSpPr>
          <p:nvPr>
            <p:ph type="body" sz="quarter" idx="25"/>
          </p:nvPr>
        </p:nvSpPr>
        <p:spPr/>
        <p:txBody>
          <a:bodyPr/>
          <a:lstStyle/>
          <a:p>
            <a:r>
              <a:rPr lang="nl-NL"/>
              <a:t>2.</a:t>
            </a:r>
          </a:p>
        </p:txBody>
      </p:sp>
      <p:sp>
        <p:nvSpPr>
          <p:cNvPr id="18" name="Tijdelijke aanduiding voor tekst 17">
            <a:extLst>
              <a:ext uri="{FF2B5EF4-FFF2-40B4-BE49-F238E27FC236}">
                <a16:creationId xmlns:a16="http://schemas.microsoft.com/office/drawing/2014/main" id="{97E33C0B-17DE-4945-B3B3-902DC37F57AB}"/>
              </a:ext>
            </a:extLst>
          </p:cNvPr>
          <p:cNvSpPr>
            <a:spLocks noGrp="1"/>
          </p:cNvSpPr>
          <p:nvPr>
            <p:ph type="body" sz="quarter" idx="26"/>
          </p:nvPr>
        </p:nvSpPr>
        <p:spPr/>
        <p:txBody>
          <a:bodyPr/>
          <a:lstStyle/>
          <a:p>
            <a:r>
              <a:rPr lang="nl-NL"/>
              <a:t>3.</a:t>
            </a:r>
          </a:p>
        </p:txBody>
      </p:sp>
      <p:sp>
        <p:nvSpPr>
          <p:cNvPr id="19" name="Tijdelijke aanduiding voor tekst 18">
            <a:extLst>
              <a:ext uri="{FF2B5EF4-FFF2-40B4-BE49-F238E27FC236}">
                <a16:creationId xmlns:a16="http://schemas.microsoft.com/office/drawing/2014/main" id="{E0ABE847-4B7B-5C4E-BCB6-3CEB63AD8A3C}"/>
              </a:ext>
            </a:extLst>
          </p:cNvPr>
          <p:cNvSpPr>
            <a:spLocks noGrp="1"/>
          </p:cNvSpPr>
          <p:nvPr>
            <p:ph type="body" sz="quarter" idx="27"/>
          </p:nvPr>
        </p:nvSpPr>
        <p:spPr/>
        <p:txBody>
          <a:bodyPr/>
          <a:lstStyle/>
          <a:p>
            <a:r>
              <a:rPr lang="nl-NL"/>
              <a:t>4.</a:t>
            </a:r>
          </a:p>
        </p:txBody>
      </p:sp>
      <p:sp>
        <p:nvSpPr>
          <p:cNvPr id="20" name="Tijdelijke aanduiding voor tekst 19">
            <a:extLst>
              <a:ext uri="{FF2B5EF4-FFF2-40B4-BE49-F238E27FC236}">
                <a16:creationId xmlns:a16="http://schemas.microsoft.com/office/drawing/2014/main" id="{95C73D73-311A-6F4E-9F71-8428FFE64F99}"/>
              </a:ext>
            </a:extLst>
          </p:cNvPr>
          <p:cNvSpPr>
            <a:spLocks noGrp="1"/>
          </p:cNvSpPr>
          <p:nvPr>
            <p:ph type="body" sz="quarter" idx="28"/>
          </p:nvPr>
        </p:nvSpPr>
        <p:spPr/>
        <p:txBody>
          <a:bodyPr/>
          <a:lstStyle/>
          <a:p>
            <a:r>
              <a:rPr lang="nl-NL"/>
              <a:t>5.</a:t>
            </a:r>
          </a:p>
        </p:txBody>
      </p:sp>
      <p:sp>
        <p:nvSpPr>
          <p:cNvPr id="21" name="Tijdelijke aanduiding voor tekst 20">
            <a:extLst>
              <a:ext uri="{FF2B5EF4-FFF2-40B4-BE49-F238E27FC236}">
                <a16:creationId xmlns:a16="http://schemas.microsoft.com/office/drawing/2014/main" id="{0A8B7BEE-D29E-F246-B5D7-5B8030F0F26D}"/>
              </a:ext>
            </a:extLst>
          </p:cNvPr>
          <p:cNvSpPr>
            <a:spLocks noGrp="1"/>
          </p:cNvSpPr>
          <p:nvPr>
            <p:ph type="body" sz="quarter" idx="29"/>
          </p:nvPr>
        </p:nvSpPr>
        <p:spPr/>
        <p:txBody>
          <a:bodyPr/>
          <a:lstStyle/>
          <a:p>
            <a:r>
              <a:rPr lang="nl-NL"/>
              <a:t>6.</a:t>
            </a:r>
          </a:p>
        </p:txBody>
      </p:sp>
    </p:spTree>
    <p:extLst>
      <p:ext uri="{BB962C8B-B14F-4D97-AF65-F5344CB8AC3E}">
        <p14:creationId xmlns:p14="http://schemas.microsoft.com/office/powerpoint/2010/main" val="324182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8E1B9D1-41B4-8AF3-0808-6661284F6F4F}"/>
              </a:ext>
            </a:extLst>
          </p:cNvPr>
          <p:cNvPicPr>
            <a:picLocks noChangeAspect="1"/>
          </p:cNvPicPr>
          <p:nvPr/>
        </p:nvPicPr>
        <p:blipFill>
          <a:blip r:embed="rId3"/>
          <a:stretch>
            <a:fillRect/>
          </a:stretch>
        </p:blipFill>
        <p:spPr>
          <a:xfrm>
            <a:off x="172703" y="3317783"/>
            <a:ext cx="6858957" cy="3372321"/>
          </a:xfrm>
          <a:prstGeom prst="rect">
            <a:avLst/>
          </a:prstGeom>
        </p:spPr>
      </p:pic>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9559946" cy="483494"/>
          </a:xfrm>
        </p:spPr>
        <p:txBody>
          <a:bodyPr>
            <a:normAutofit fontScale="90000"/>
          </a:bodyPr>
          <a:lstStyle/>
          <a:p>
            <a:r>
              <a:rPr lang="nl-NL" sz="3000">
                <a:latin typeface="Verdana"/>
                <a:ea typeface="Verdana"/>
              </a:rPr>
              <a:t>Voorbeeldcurriculum bij KE2 en PE16</a:t>
            </a:r>
            <a:endParaRPr lang="nl-NL" sz="31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pic>
        <p:nvPicPr>
          <p:cNvPr id="11" name="Afbeelding 10" descr="Afbeelding met tekst&#10;&#10;Automatisch gegenereerde beschrijving">
            <a:extLst>
              <a:ext uri="{FF2B5EF4-FFF2-40B4-BE49-F238E27FC236}">
                <a16:creationId xmlns:a16="http://schemas.microsoft.com/office/drawing/2014/main" id="{F47DEB86-60DC-218B-64D7-842EC9970ACC}"/>
              </a:ext>
            </a:extLst>
          </p:cNvPr>
          <p:cNvPicPr>
            <a:picLocks noChangeAspect="1"/>
          </p:cNvPicPr>
          <p:nvPr/>
        </p:nvPicPr>
        <p:blipFill>
          <a:blip r:embed="rId4"/>
          <a:stretch>
            <a:fillRect/>
          </a:stretch>
        </p:blipFill>
        <p:spPr>
          <a:xfrm>
            <a:off x="3445634" y="1993623"/>
            <a:ext cx="922779" cy="1324160"/>
          </a:xfrm>
          <a:prstGeom prst="rect">
            <a:avLst/>
          </a:prstGeom>
        </p:spPr>
      </p:pic>
      <p:pic>
        <p:nvPicPr>
          <p:cNvPr id="14" name="Afbeelding 13">
            <a:extLst>
              <a:ext uri="{FF2B5EF4-FFF2-40B4-BE49-F238E27FC236}">
                <a16:creationId xmlns:a16="http://schemas.microsoft.com/office/drawing/2014/main" id="{DEF7FFF1-260D-EC45-C48F-C5D88F15689F}"/>
              </a:ext>
            </a:extLst>
          </p:cNvPr>
          <p:cNvPicPr>
            <a:picLocks noChangeAspect="1"/>
          </p:cNvPicPr>
          <p:nvPr/>
        </p:nvPicPr>
        <p:blipFill>
          <a:blip r:embed="rId5"/>
          <a:stretch>
            <a:fillRect/>
          </a:stretch>
        </p:blipFill>
        <p:spPr>
          <a:xfrm>
            <a:off x="172703" y="1965044"/>
            <a:ext cx="609685" cy="1352739"/>
          </a:xfrm>
          <a:prstGeom prst="rect">
            <a:avLst/>
          </a:prstGeom>
        </p:spPr>
      </p:pic>
      <p:pic>
        <p:nvPicPr>
          <p:cNvPr id="6" name="Afbeelding 5">
            <a:extLst>
              <a:ext uri="{FF2B5EF4-FFF2-40B4-BE49-F238E27FC236}">
                <a16:creationId xmlns:a16="http://schemas.microsoft.com/office/drawing/2014/main" id="{1D363102-9329-B9D3-A1B1-039D4239F73F}"/>
              </a:ext>
            </a:extLst>
          </p:cNvPr>
          <p:cNvPicPr>
            <a:picLocks noChangeAspect="1"/>
          </p:cNvPicPr>
          <p:nvPr/>
        </p:nvPicPr>
        <p:blipFill>
          <a:blip r:embed="rId6"/>
          <a:stretch>
            <a:fillRect/>
          </a:stretch>
        </p:blipFill>
        <p:spPr>
          <a:xfrm>
            <a:off x="6027236" y="1385602"/>
            <a:ext cx="5992061" cy="4086795"/>
          </a:xfrm>
          <a:prstGeom prst="rect">
            <a:avLst/>
          </a:prstGeom>
        </p:spPr>
      </p:pic>
      <p:pic>
        <p:nvPicPr>
          <p:cNvPr id="10" name="Afbeelding 9" descr="Afbeelding met tafel&#10;&#10;Automatisch gegenereerde beschrijving">
            <a:extLst>
              <a:ext uri="{FF2B5EF4-FFF2-40B4-BE49-F238E27FC236}">
                <a16:creationId xmlns:a16="http://schemas.microsoft.com/office/drawing/2014/main" id="{D9A6B84A-4A63-6A9F-0EAF-C6CE92472805}"/>
              </a:ext>
            </a:extLst>
          </p:cNvPr>
          <p:cNvPicPr>
            <a:picLocks noChangeAspect="1"/>
          </p:cNvPicPr>
          <p:nvPr/>
        </p:nvPicPr>
        <p:blipFill>
          <a:blip r:embed="rId7"/>
          <a:stretch>
            <a:fillRect/>
          </a:stretch>
        </p:blipFill>
        <p:spPr>
          <a:xfrm>
            <a:off x="8092474" y="2655703"/>
            <a:ext cx="3926823" cy="3977738"/>
          </a:xfrm>
          <a:prstGeom prst="rect">
            <a:avLst/>
          </a:prstGeom>
        </p:spPr>
      </p:pic>
    </p:spTree>
    <p:extLst>
      <p:ext uri="{BB962C8B-B14F-4D97-AF65-F5344CB8AC3E}">
        <p14:creationId xmlns:p14="http://schemas.microsoft.com/office/powerpoint/2010/main" val="20829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262759" y="852260"/>
            <a:ext cx="11845157" cy="715529"/>
          </a:xfrm>
        </p:spPr>
        <p:txBody>
          <a:bodyPr>
            <a:normAutofit/>
          </a:bodyPr>
          <a:lstStyle/>
          <a:p>
            <a:r>
              <a:rPr lang="nl-NL" sz="2700"/>
              <a:t>Wat heeft Stichting Praktijkleren nog meer te bieden?</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828410" y="2264744"/>
            <a:ext cx="5107796" cy="3735734"/>
          </a:xfrm>
        </p:spPr>
        <p:txBody>
          <a:bodyPr>
            <a:normAutofit/>
          </a:bodyPr>
          <a:lstStyle/>
          <a:p>
            <a:r>
              <a:rPr lang="nl-NL" sz="1400">
                <a:solidFill>
                  <a:schemeClr val="accent6">
                    <a:lumMod val="50000"/>
                  </a:schemeClr>
                </a:solidFill>
              </a:rPr>
              <a:t>Bronnenbank</a:t>
            </a:r>
          </a:p>
          <a:p>
            <a:r>
              <a:rPr lang="nl-NL" sz="1400">
                <a:solidFill>
                  <a:schemeClr val="accent6">
                    <a:lumMod val="50000"/>
                  </a:schemeClr>
                </a:solidFill>
              </a:rPr>
              <a:t>Praktijkmeter</a:t>
            </a:r>
          </a:p>
          <a:p>
            <a:r>
              <a:rPr lang="nl-NL" sz="1400">
                <a:solidFill>
                  <a:schemeClr val="accent6">
                    <a:lumMod val="50000"/>
                  </a:schemeClr>
                </a:solidFill>
              </a:rPr>
              <a:t>Activiteitenmonitoren</a:t>
            </a:r>
          </a:p>
          <a:p>
            <a:r>
              <a:rPr lang="nl-NL" sz="1400">
                <a:solidFill>
                  <a:schemeClr val="accent6">
                    <a:lumMod val="50000"/>
                  </a:schemeClr>
                </a:solidFill>
              </a:rPr>
              <a:t>New Business Essentials</a:t>
            </a:r>
          </a:p>
          <a:p>
            <a:pPr algn="l">
              <a:buFont typeface="Arial" panose="020B0604020202020204" pitchFamily="34" charset="0"/>
              <a:buChar char="•"/>
            </a:pPr>
            <a:r>
              <a:rPr lang="nl-NL" sz="1400" err="1">
                <a:solidFill>
                  <a:schemeClr val="accent6">
                    <a:lumMod val="50000"/>
                  </a:schemeClr>
                </a:solidFill>
              </a:rPr>
              <a:t>PenNed</a:t>
            </a:r>
            <a:endParaRPr lang="nl-NL" sz="1400">
              <a:solidFill>
                <a:schemeClr val="accent6">
                  <a:lumMod val="50000"/>
                </a:schemeClr>
              </a:solidFill>
            </a:endParaRPr>
          </a:p>
          <a:p>
            <a:pPr algn="l">
              <a:buFont typeface="Arial" panose="020B0604020202020204" pitchFamily="34" charset="0"/>
              <a:buChar char="•"/>
            </a:pPr>
            <a:r>
              <a:rPr lang="nl-NL" sz="1400" err="1">
                <a:solidFill>
                  <a:schemeClr val="accent6">
                    <a:lumMod val="50000"/>
                  </a:schemeClr>
                </a:solidFill>
              </a:rPr>
              <a:t>Fenex</a:t>
            </a:r>
            <a:endParaRPr lang="nl-NL" sz="1400">
              <a:solidFill>
                <a:schemeClr val="accent6">
                  <a:lumMod val="50000"/>
                </a:schemeClr>
              </a:solidFill>
            </a:endParaRPr>
          </a:p>
          <a:p>
            <a:pPr algn="l">
              <a:buFont typeface="Arial" panose="020B0604020202020204" pitchFamily="34" charset="0"/>
              <a:buChar char="•"/>
            </a:pPr>
            <a:endParaRPr lang="nl-NL" sz="2000" b="0" i="0">
              <a:solidFill>
                <a:srgbClr val="0A0A0A"/>
              </a:solidFill>
              <a:effectLst/>
              <a:latin typeface="Lato-regular"/>
            </a:endParaRPr>
          </a:p>
          <a:p>
            <a:pPr algn="l">
              <a:buNone/>
            </a:pPr>
            <a:endParaRPr lang="nl-NL" sz="2000" b="0" i="0">
              <a:solidFill>
                <a:srgbClr val="0A0A0A"/>
              </a:solidFill>
              <a:effectLst/>
              <a:latin typeface="Lato-regular"/>
            </a:endParaRPr>
          </a:p>
          <a:p>
            <a:pPr marL="171450" indent="-171450"/>
            <a:endParaRPr lang="nl-NL" sz="1400"/>
          </a:p>
          <a:p>
            <a:pPr marL="171450" indent="-171450"/>
            <a:endParaRPr lang="nl-NL" sz="1400"/>
          </a:p>
          <a:p>
            <a:pPr marL="171450" indent="-171450"/>
            <a:endParaRPr lang="nl-NL" sz="1400"/>
          </a:p>
          <a:p>
            <a:pPr>
              <a:buNone/>
            </a:pPr>
            <a:endParaRPr lang="nl-NL"/>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56345B"/>
              </a:buClr>
              <a:buSzTx/>
              <a:buFont typeface="Arial" panose="020B0604020202020204" pitchFamily="34" charset="0"/>
              <a:buChar char="•"/>
              <a:tabLst/>
              <a:defRPr/>
            </a:pPr>
            <a:endParaRPr kumimoji="0" lang="nl-NL" sz="1200" b="0" i="0" u="none" strike="noStrike" kern="1200" cap="none" spc="0" normalizeH="0" baseline="0" noProof="0">
              <a:ln>
                <a:noFill/>
              </a:ln>
              <a:solidFill>
                <a:srgbClr val="636362"/>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50000"/>
              </a:lnSpc>
              <a:spcBef>
                <a:spcPts val="1000"/>
              </a:spcBef>
              <a:spcAft>
                <a:spcPts val="0"/>
              </a:spcAft>
              <a:buClr>
                <a:srgbClr val="56345B"/>
              </a:buClr>
              <a:buSzTx/>
              <a:buFont typeface="Arial" panose="020B0604020202020204" pitchFamily="34" charset="0"/>
              <a:buChar char="•"/>
              <a:tabLst/>
              <a:defRPr/>
            </a:pPr>
            <a:endParaRPr kumimoji="0" lang="nl-NL" sz="1200" b="0" i="0" u="none" strike="noStrike" kern="1200" cap="none" spc="0" normalizeH="0" baseline="0" noProof="0">
              <a:ln>
                <a:noFill/>
              </a:ln>
              <a:solidFill>
                <a:srgbClr val="636362"/>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50000"/>
              </a:lnSpc>
              <a:spcBef>
                <a:spcPts val="1000"/>
              </a:spcBef>
              <a:spcAft>
                <a:spcPts val="0"/>
              </a:spcAft>
              <a:buClr>
                <a:srgbClr val="56345B"/>
              </a:buClr>
              <a:buSzTx/>
              <a:buFont typeface="Arial" panose="020B0604020202020204" pitchFamily="34" charset="0"/>
              <a:buChar char="•"/>
              <a:tabLst/>
              <a:defRPr/>
            </a:pPr>
            <a:endParaRPr kumimoji="0" lang="nl-NL" sz="1200" b="0" i="0" u="none" strike="noStrike" kern="1200" cap="none" spc="0" normalizeH="0" baseline="0" noProof="0">
              <a:ln>
                <a:noFill/>
              </a:ln>
              <a:solidFill>
                <a:srgbClr val="636362"/>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50000"/>
              </a:lnSpc>
              <a:spcBef>
                <a:spcPts val="1000"/>
              </a:spcBef>
              <a:spcAft>
                <a:spcPts val="0"/>
              </a:spcAft>
              <a:buClr>
                <a:srgbClr val="56345B"/>
              </a:buClr>
              <a:buSzTx/>
              <a:buFont typeface="Arial" panose="020B0604020202020204" pitchFamily="34" charset="0"/>
              <a:buChar char="•"/>
              <a:tabLst/>
              <a:defRPr/>
            </a:pPr>
            <a:endParaRPr kumimoji="0" lang="nl-NL" sz="1200" b="0" i="0" u="none" strike="noStrike" kern="1200" cap="none" spc="0" normalizeH="0" baseline="0" noProof="0">
              <a:ln>
                <a:noFill/>
              </a:ln>
              <a:solidFill>
                <a:srgbClr val="636362"/>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50000"/>
              </a:lnSpc>
              <a:spcBef>
                <a:spcPts val="1000"/>
              </a:spcBef>
              <a:spcAft>
                <a:spcPts val="0"/>
              </a:spcAft>
              <a:buClr>
                <a:srgbClr val="56345B"/>
              </a:buClr>
              <a:buSzTx/>
              <a:buFont typeface="Arial" panose="020B0604020202020204" pitchFamily="34" charset="0"/>
              <a:buChar char="•"/>
              <a:tabLst/>
              <a:defRPr/>
            </a:pPr>
            <a:endParaRPr kumimoji="0" lang="nl-NL" sz="1200" b="0" i="0" u="none" strike="noStrike" kern="1200" cap="none" spc="0" normalizeH="0" baseline="0" noProof="0">
              <a:ln>
                <a:noFill/>
              </a:ln>
              <a:solidFill>
                <a:srgbClr val="636362"/>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85204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838200" y="852260"/>
            <a:ext cx="10515600" cy="715529"/>
          </a:xfrm>
        </p:spPr>
        <p:txBody>
          <a:bodyPr>
            <a:normAutofit/>
          </a:bodyPr>
          <a:lstStyle/>
          <a:p>
            <a:r>
              <a:rPr lang="nl-NL" sz="2700"/>
              <a:t>De bronnenbank</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874130" y="2726508"/>
            <a:ext cx="5107796" cy="3735734"/>
          </a:xfrm>
        </p:spPr>
        <p:txBody>
          <a:bodyPr>
            <a:normAutofit/>
          </a:bodyPr>
          <a:lstStyle/>
          <a:p>
            <a:pPr algn="l">
              <a:buFont typeface="Arial" panose="020B0604020202020204" pitchFamily="34" charset="0"/>
              <a:buChar char="•"/>
            </a:pPr>
            <a:r>
              <a:rPr lang="nl-NL" sz="1400">
                <a:solidFill>
                  <a:srgbClr val="0A0A0A"/>
                </a:solidFill>
              </a:rPr>
              <a:t>Instructiematerialen</a:t>
            </a:r>
            <a:endParaRPr lang="nl-NL" sz="1400" b="0" i="0">
              <a:solidFill>
                <a:srgbClr val="0A0A0A"/>
              </a:solidFill>
              <a:effectLst/>
            </a:endParaRPr>
          </a:p>
          <a:p>
            <a:pPr algn="l">
              <a:buFont typeface="Arial" panose="020B0604020202020204" pitchFamily="34" charset="0"/>
              <a:buChar char="•"/>
            </a:pPr>
            <a:r>
              <a:rPr lang="nl-NL" sz="1400" b="0" i="0">
                <a:solidFill>
                  <a:srgbClr val="0A0A0A"/>
                </a:solidFill>
                <a:effectLst/>
              </a:rPr>
              <a:t>achtergrondinformatie</a:t>
            </a:r>
          </a:p>
          <a:p>
            <a:pPr algn="l">
              <a:buFont typeface="Arial" panose="020B0604020202020204" pitchFamily="34" charset="0"/>
              <a:buChar char="•"/>
            </a:pPr>
            <a:r>
              <a:rPr lang="nl-NL" sz="1400" b="0" i="0" err="1">
                <a:solidFill>
                  <a:srgbClr val="0A0A0A"/>
                </a:solidFill>
                <a:effectLst/>
              </a:rPr>
              <a:t>how</a:t>
            </a:r>
            <a:r>
              <a:rPr lang="nl-NL" sz="1400" b="0" i="0">
                <a:solidFill>
                  <a:srgbClr val="0A0A0A"/>
                </a:solidFill>
                <a:effectLst/>
              </a:rPr>
              <a:t> </a:t>
            </a:r>
            <a:r>
              <a:rPr lang="nl-NL" sz="1400" b="0" i="0" err="1">
                <a:solidFill>
                  <a:srgbClr val="0A0A0A"/>
                </a:solidFill>
                <a:effectLst/>
              </a:rPr>
              <a:t>to’s</a:t>
            </a:r>
            <a:r>
              <a:rPr lang="nl-NL" sz="1400" b="0" i="0">
                <a:solidFill>
                  <a:srgbClr val="0A0A0A"/>
                </a:solidFill>
                <a:effectLst/>
              </a:rPr>
              <a:t>/stappenplannen</a:t>
            </a:r>
            <a:endParaRPr lang="nl-NL" sz="1400">
              <a:solidFill>
                <a:srgbClr val="0A0A0A"/>
              </a:solidFill>
            </a:endParaRPr>
          </a:p>
          <a:p>
            <a:pPr algn="l">
              <a:buFont typeface="Arial" panose="020B0604020202020204" pitchFamily="34" charset="0"/>
              <a:buChar char="•"/>
            </a:pPr>
            <a:r>
              <a:rPr lang="nl-NL" sz="1400" b="0" i="0">
                <a:solidFill>
                  <a:srgbClr val="0A0A0A"/>
                </a:solidFill>
                <a:effectLst/>
              </a:rPr>
              <a:t>(feedback)formulieren </a:t>
            </a:r>
          </a:p>
          <a:p>
            <a:pPr algn="l">
              <a:buFont typeface="Arial" panose="020B0604020202020204" pitchFamily="34" charset="0"/>
              <a:buChar char="•"/>
            </a:pPr>
            <a:r>
              <a:rPr lang="nl-NL" sz="1400" b="0" i="0">
                <a:solidFill>
                  <a:srgbClr val="0A0A0A"/>
                </a:solidFill>
                <a:effectLst/>
              </a:rPr>
              <a:t>begrippen</a:t>
            </a:r>
          </a:p>
          <a:p>
            <a:pPr algn="l">
              <a:buFont typeface="Arial" panose="020B0604020202020204" pitchFamily="34" charset="0"/>
              <a:buChar char="•"/>
            </a:pPr>
            <a:r>
              <a:rPr lang="nl-NL" sz="1400">
                <a:solidFill>
                  <a:srgbClr val="0A0A0A"/>
                </a:solidFill>
              </a:rPr>
              <a:t>modules</a:t>
            </a:r>
            <a:endParaRPr lang="nl-NL" sz="1400" b="0" i="0">
              <a:solidFill>
                <a:srgbClr val="0A0A0A"/>
              </a:solidFill>
              <a:effectLst/>
            </a:endParaRPr>
          </a:p>
          <a:p>
            <a:pPr marL="171450" indent="-171450"/>
            <a:endParaRPr lang="nl-NL" sz="1400"/>
          </a:p>
          <a:p>
            <a:pPr marL="171450" indent="-171450"/>
            <a:endParaRPr lang="nl-NL" sz="1400"/>
          </a:p>
          <a:p>
            <a:pPr marL="171450" indent="-171450"/>
            <a:endParaRPr lang="nl-NL" sz="1400"/>
          </a:p>
          <a:p>
            <a:pPr>
              <a:buNone/>
            </a:pPr>
            <a:endParaRPr lang="nl-NL"/>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946049" y="2171469"/>
            <a:ext cx="6096000" cy="369332"/>
          </a:xfrm>
          <a:prstGeom prst="rect">
            <a:avLst/>
          </a:prstGeom>
          <a:noFill/>
        </p:spPr>
        <p:txBody>
          <a:bodyPr wrap="square">
            <a:spAutoFit/>
          </a:bodyPr>
          <a:lstStyle/>
          <a:p>
            <a:r>
              <a:rPr lang="nl-NL" b="1">
                <a:solidFill>
                  <a:schemeClr val="accent1"/>
                </a:solidFill>
                <a:latin typeface="Verdana" panose="020B0604030504040204" pitchFamily="34" charset="0"/>
                <a:ea typeface="Verdana" panose="020B0604030504040204" pitchFamily="34" charset="0"/>
              </a:rPr>
              <a:t>Wat vind je daar?</a:t>
            </a:r>
          </a:p>
        </p:txBody>
      </p:sp>
      <p:pic>
        <p:nvPicPr>
          <p:cNvPr id="10" name="Afbeelding 9">
            <a:extLst>
              <a:ext uri="{FF2B5EF4-FFF2-40B4-BE49-F238E27FC236}">
                <a16:creationId xmlns:a16="http://schemas.microsoft.com/office/drawing/2014/main" id="{44D1F066-ECC5-66B9-E2C6-4E24753B0E95}"/>
              </a:ext>
            </a:extLst>
          </p:cNvPr>
          <p:cNvPicPr>
            <a:picLocks noChangeAspect="1"/>
          </p:cNvPicPr>
          <p:nvPr/>
        </p:nvPicPr>
        <p:blipFill>
          <a:blip r:embed="rId3"/>
          <a:stretch>
            <a:fillRect/>
          </a:stretch>
        </p:blipFill>
        <p:spPr>
          <a:xfrm>
            <a:off x="5101997" y="2111348"/>
            <a:ext cx="6680023" cy="4426460"/>
          </a:xfrm>
          <a:prstGeom prst="rect">
            <a:avLst/>
          </a:prstGeom>
        </p:spPr>
      </p:pic>
    </p:spTree>
    <p:extLst>
      <p:ext uri="{BB962C8B-B14F-4D97-AF65-F5344CB8AC3E}">
        <p14:creationId xmlns:p14="http://schemas.microsoft.com/office/powerpoint/2010/main" val="3611173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993F9F5-C160-D38F-AF06-DD6AD3825A02}"/>
              </a:ext>
            </a:extLst>
          </p:cNvPr>
          <p:cNvSpPr/>
          <p:nvPr/>
        </p:nvSpPr>
        <p:spPr>
          <a:xfrm>
            <a:off x="0" y="-15843"/>
            <a:ext cx="6184490" cy="6873843"/>
          </a:xfrm>
          <a:prstGeom prst="rect">
            <a:avLst/>
          </a:prstGeom>
          <a:solidFill>
            <a:srgbClr val="EFF6F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491ECC0-8CB0-9749-8F28-F53B10C804BB}"/>
              </a:ext>
            </a:extLst>
          </p:cNvPr>
          <p:cNvSpPr>
            <a:spLocks noGrp="1"/>
          </p:cNvSpPr>
          <p:nvPr>
            <p:ph type="title"/>
          </p:nvPr>
        </p:nvSpPr>
        <p:spPr>
          <a:xfrm>
            <a:off x="6533381" y="601031"/>
            <a:ext cx="5018834" cy="710512"/>
          </a:xfrm>
        </p:spPr>
        <p:txBody>
          <a:bodyPr>
            <a:normAutofit/>
          </a:bodyPr>
          <a:lstStyle/>
          <a:p>
            <a:r>
              <a:rPr lang="nl-NL" sz="2700"/>
              <a:t>Praktijkmeter</a:t>
            </a:r>
          </a:p>
        </p:txBody>
      </p:sp>
      <p:sp>
        <p:nvSpPr>
          <p:cNvPr id="3" name="Tijdelijke aanduiding voor tekst 2">
            <a:extLst>
              <a:ext uri="{FF2B5EF4-FFF2-40B4-BE49-F238E27FC236}">
                <a16:creationId xmlns:a16="http://schemas.microsoft.com/office/drawing/2014/main" id="{3395833B-860C-7B4C-96A4-6D2E4FF89D16}"/>
              </a:ext>
            </a:extLst>
          </p:cNvPr>
          <p:cNvSpPr>
            <a:spLocks noGrp="1"/>
          </p:cNvSpPr>
          <p:nvPr>
            <p:ph type="body" sz="quarter" idx="18"/>
          </p:nvPr>
        </p:nvSpPr>
        <p:spPr>
          <a:xfrm>
            <a:off x="6650679" y="1367760"/>
            <a:ext cx="4901536" cy="5023515"/>
          </a:xfrm>
        </p:spPr>
        <p:txBody>
          <a:bodyPr>
            <a:normAutofit/>
          </a:bodyPr>
          <a:lstStyle/>
          <a:p>
            <a:endParaRPr lang="nl-NL" sz="2800" b="1">
              <a:solidFill>
                <a:schemeClr val="accent1"/>
              </a:solidFill>
            </a:endParaRPr>
          </a:p>
          <a:p>
            <a:pPr marL="171450" indent="-171450">
              <a:buFont typeface="Arial" panose="020B0604020202020204" pitchFamily="34" charset="0"/>
              <a:buChar char="•"/>
            </a:pPr>
            <a:r>
              <a:rPr lang="nl-NL" sz="1400"/>
              <a:t>Tool voor het beoordelen van praktijkexamens</a:t>
            </a:r>
          </a:p>
          <a:p>
            <a:pPr marL="171450" indent="-171450">
              <a:buFont typeface="Arial" panose="020B0604020202020204" pitchFamily="34" charset="0"/>
              <a:buChar char="•"/>
            </a:pPr>
            <a:r>
              <a:rPr lang="nl-NL" sz="1400"/>
              <a:t>In de toekomst zal het alle beoordelingsformulieren in Word en Excel gaan vervangen</a:t>
            </a:r>
          </a:p>
          <a:p>
            <a:pPr marL="171450" indent="-171450">
              <a:buFont typeface="Arial" panose="020B0604020202020204" pitchFamily="34" charset="0"/>
              <a:buChar char="•"/>
            </a:pPr>
            <a:r>
              <a:rPr lang="nl-NL" sz="1400"/>
              <a:t>Nog in ontwikkeling, maar eerste versie is nu live!</a:t>
            </a:r>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endParaRPr lang="nl-NL" sz="1400"/>
          </a:p>
        </p:txBody>
      </p:sp>
      <p:pic>
        <p:nvPicPr>
          <p:cNvPr id="12" name="Afbeelding 11">
            <a:extLst>
              <a:ext uri="{FF2B5EF4-FFF2-40B4-BE49-F238E27FC236}">
                <a16:creationId xmlns:a16="http://schemas.microsoft.com/office/drawing/2014/main" id="{818CBCA0-3F09-5719-80FD-082F91819CE2}"/>
              </a:ext>
            </a:extLst>
          </p:cNvPr>
          <p:cNvPicPr>
            <a:picLocks noChangeAspect="1"/>
          </p:cNvPicPr>
          <p:nvPr/>
        </p:nvPicPr>
        <p:blipFill>
          <a:blip r:embed="rId3"/>
          <a:stretch>
            <a:fillRect/>
          </a:stretch>
        </p:blipFill>
        <p:spPr>
          <a:xfrm>
            <a:off x="135369" y="179065"/>
            <a:ext cx="6049121" cy="6484025"/>
          </a:xfrm>
          <a:prstGeom prst="rect">
            <a:avLst/>
          </a:prstGeom>
        </p:spPr>
      </p:pic>
    </p:spTree>
    <p:extLst>
      <p:ext uri="{BB962C8B-B14F-4D97-AF65-F5344CB8AC3E}">
        <p14:creationId xmlns:p14="http://schemas.microsoft.com/office/powerpoint/2010/main" val="4083601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993F9F5-C160-D38F-AF06-DD6AD3825A02}"/>
              </a:ext>
            </a:extLst>
          </p:cNvPr>
          <p:cNvSpPr/>
          <p:nvPr/>
        </p:nvSpPr>
        <p:spPr>
          <a:xfrm>
            <a:off x="0" y="-15843"/>
            <a:ext cx="6184490" cy="6873843"/>
          </a:xfrm>
          <a:prstGeom prst="rect">
            <a:avLst/>
          </a:prstGeom>
          <a:solidFill>
            <a:srgbClr val="EFF6F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491ECC0-8CB0-9749-8F28-F53B10C804BB}"/>
              </a:ext>
            </a:extLst>
          </p:cNvPr>
          <p:cNvSpPr>
            <a:spLocks noGrp="1"/>
          </p:cNvSpPr>
          <p:nvPr>
            <p:ph type="title"/>
          </p:nvPr>
        </p:nvSpPr>
        <p:spPr>
          <a:xfrm>
            <a:off x="399393" y="443375"/>
            <a:ext cx="11604767" cy="710512"/>
          </a:xfrm>
        </p:spPr>
        <p:txBody>
          <a:bodyPr>
            <a:normAutofit/>
          </a:bodyPr>
          <a:lstStyle/>
          <a:p>
            <a:r>
              <a:rPr lang="nl-NL" sz="2700"/>
              <a:t>Activiteitenmonitoren</a:t>
            </a:r>
          </a:p>
        </p:txBody>
      </p:sp>
      <p:sp>
        <p:nvSpPr>
          <p:cNvPr id="3" name="Tijdelijke aanduiding voor tekst 2">
            <a:extLst>
              <a:ext uri="{FF2B5EF4-FFF2-40B4-BE49-F238E27FC236}">
                <a16:creationId xmlns:a16="http://schemas.microsoft.com/office/drawing/2014/main" id="{3395833B-860C-7B4C-96A4-6D2E4FF89D16}"/>
              </a:ext>
            </a:extLst>
          </p:cNvPr>
          <p:cNvSpPr>
            <a:spLocks noGrp="1"/>
          </p:cNvSpPr>
          <p:nvPr>
            <p:ph type="body" sz="quarter" idx="18"/>
          </p:nvPr>
        </p:nvSpPr>
        <p:spPr>
          <a:xfrm>
            <a:off x="7102624" y="1613105"/>
            <a:ext cx="4901536" cy="5023515"/>
          </a:xfrm>
        </p:spPr>
        <p:txBody>
          <a:bodyPr>
            <a:normAutofit/>
          </a:bodyPr>
          <a:lstStyle/>
          <a:p>
            <a:r>
              <a:rPr lang="nl-NL" sz="1800" b="1"/>
              <a:t>3 soorten: </a:t>
            </a:r>
          </a:p>
          <a:p>
            <a:pPr marL="171450" indent="-171450">
              <a:buFont typeface="Arial" panose="020B0604020202020204" pitchFamily="34" charset="0"/>
              <a:buChar char="•"/>
            </a:pPr>
            <a:r>
              <a:rPr lang="nl-NL" sz="1400"/>
              <a:t>Taakmodules</a:t>
            </a:r>
            <a:br>
              <a:rPr lang="nl-NL" sz="1400"/>
            </a:br>
            <a:r>
              <a:rPr lang="nl-NL" sz="1400"/>
              <a:t>-Docentmonitor</a:t>
            </a:r>
            <a:br>
              <a:rPr lang="nl-NL" sz="1400"/>
            </a:br>
            <a:r>
              <a:rPr lang="nl-NL" sz="1400"/>
              <a:t>-Studentmonitor</a:t>
            </a:r>
          </a:p>
          <a:p>
            <a:pPr marL="171450" indent="-171450">
              <a:buFont typeface="Arial" panose="020B0604020202020204" pitchFamily="34" charset="0"/>
              <a:buChar char="•"/>
            </a:pPr>
            <a:r>
              <a:rPr lang="nl-NL" sz="1400" err="1"/>
              <a:t>Gemba</a:t>
            </a:r>
            <a:r>
              <a:rPr lang="nl-NL" sz="1400"/>
              <a:t> (virtueel kantoor)</a:t>
            </a:r>
          </a:p>
          <a:p>
            <a:pPr marL="171450" indent="-171450">
              <a:buFont typeface="Arial" panose="020B0604020202020204" pitchFamily="34" charset="0"/>
              <a:buChar char="•"/>
            </a:pPr>
            <a:r>
              <a:rPr lang="nl-NL" sz="1400"/>
              <a:t>Instaptesten (alleen Basisdeel)</a:t>
            </a:r>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r>
              <a:rPr lang="nl-NL" sz="1400"/>
              <a:t>Instructievideo’s op de site!</a:t>
            </a:r>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pPr marL="171450" indent="-171450">
              <a:buFont typeface="Arial" panose="020B0604020202020204" pitchFamily="34" charset="0"/>
              <a:buChar char="•"/>
            </a:pPr>
            <a:endParaRPr lang="nl-NL" sz="1400"/>
          </a:p>
          <a:p>
            <a:endParaRPr lang="nl-NL" sz="1400"/>
          </a:p>
        </p:txBody>
      </p:sp>
      <p:pic>
        <p:nvPicPr>
          <p:cNvPr id="5" name="Afbeelding 4">
            <a:extLst>
              <a:ext uri="{FF2B5EF4-FFF2-40B4-BE49-F238E27FC236}">
                <a16:creationId xmlns:a16="http://schemas.microsoft.com/office/drawing/2014/main" id="{BA441842-D769-82CB-1681-AFC2D4590D8A}"/>
              </a:ext>
            </a:extLst>
          </p:cNvPr>
          <p:cNvPicPr>
            <a:picLocks noChangeAspect="1"/>
          </p:cNvPicPr>
          <p:nvPr/>
        </p:nvPicPr>
        <p:blipFill>
          <a:blip r:embed="rId3"/>
          <a:stretch>
            <a:fillRect/>
          </a:stretch>
        </p:blipFill>
        <p:spPr>
          <a:xfrm>
            <a:off x="399393" y="1613105"/>
            <a:ext cx="6501842" cy="3804356"/>
          </a:xfrm>
          <a:prstGeom prst="rect">
            <a:avLst/>
          </a:prstGeom>
        </p:spPr>
      </p:pic>
    </p:spTree>
    <p:extLst>
      <p:ext uri="{BB962C8B-B14F-4D97-AF65-F5344CB8AC3E}">
        <p14:creationId xmlns:p14="http://schemas.microsoft.com/office/powerpoint/2010/main" val="362584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344214" y="852259"/>
            <a:ext cx="10515600" cy="715529"/>
          </a:xfrm>
        </p:spPr>
        <p:txBody>
          <a:bodyPr>
            <a:normAutofit/>
          </a:bodyPr>
          <a:lstStyle/>
          <a:p>
            <a:r>
              <a:rPr lang="nl-NL" sz="2700"/>
              <a:t>New Business Essentials</a:t>
            </a: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344214" y="2881305"/>
            <a:ext cx="5923421" cy="3735734"/>
          </a:xfrm>
        </p:spPr>
        <p:txBody>
          <a:bodyPr>
            <a:normAutofit/>
          </a:bodyPr>
          <a:lstStyle/>
          <a:p>
            <a:pPr marL="342900" indent="-342900" algn="l"/>
            <a:r>
              <a:rPr lang="nl-NL" sz="1400">
                <a:solidFill>
                  <a:schemeClr val="accent6">
                    <a:lumMod val="50000"/>
                  </a:schemeClr>
                </a:solidFill>
              </a:rPr>
              <a:t>Zes</a:t>
            </a:r>
            <a:r>
              <a:rPr lang="nl-NL" sz="1400" i="0">
                <a:solidFill>
                  <a:schemeClr val="accent6">
                    <a:lumMod val="50000"/>
                  </a:schemeClr>
                </a:solidFill>
                <a:effectLst/>
              </a:rPr>
              <a:t> actuele thema’s </a:t>
            </a:r>
          </a:p>
          <a:p>
            <a:pPr marL="342900" indent="-342900" algn="l"/>
            <a:r>
              <a:rPr lang="nl-NL" sz="1400">
                <a:solidFill>
                  <a:schemeClr val="accent6">
                    <a:lumMod val="50000"/>
                  </a:schemeClr>
                </a:solidFill>
              </a:rPr>
              <a:t>C</a:t>
            </a:r>
            <a:r>
              <a:rPr lang="nl-NL" sz="1400" i="0">
                <a:solidFill>
                  <a:schemeClr val="accent6">
                    <a:lumMod val="50000"/>
                  </a:schemeClr>
                </a:solidFill>
                <a:effectLst/>
              </a:rPr>
              <a:t>hallenges en projectmatig werken</a:t>
            </a:r>
          </a:p>
          <a:p>
            <a:pPr marL="342900" indent="-342900" algn="l"/>
            <a:r>
              <a:rPr lang="nl-NL" sz="1400">
                <a:solidFill>
                  <a:schemeClr val="accent6">
                    <a:lumMod val="50000"/>
                  </a:schemeClr>
                </a:solidFill>
              </a:rPr>
              <a:t>U</a:t>
            </a:r>
            <a:r>
              <a:rPr lang="nl-NL" sz="1400" i="0">
                <a:solidFill>
                  <a:schemeClr val="accent6">
                    <a:lumMod val="50000"/>
                  </a:schemeClr>
                </a:solidFill>
                <a:effectLst/>
              </a:rPr>
              <a:t>nieke samenwerking tussen toonaangevende bedrijven (</a:t>
            </a:r>
            <a:r>
              <a:rPr lang="nl-NL" sz="1400">
                <a:solidFill>
                  <a:schemeClr val="accent6">
                    <a:lumMod val="50000"/>
                  </a:schemeClr>
                </a:solidFill>
              </a:rPr>
              <a:t>zoals YoungCapital , </a:t>
            </a:r>
            <a:r>
              <a:rPr lang="nl-NL" sz="1400" i="0">
                <a:solidFill>
                  <a:schemeClr val="accent6">
                    <a:lumMod val="50000"/>
                  </a:schemeClr>
                </a:solidFill>
                <a:effectLst/>
              </a:rPr>
              <a:t>Tony’s Chocolonely</a:t>
            </a:r>
            <a:r>
              <a:rPr lang="nl-NL" sz="1400">
                <a:solidFill>
                  <a:schemeClr val="accent6">
                    <a:lumMod val="50000"/>
                  </a:schemeClr>
                </a:solidFill>
              </a:rPr>
              <a:t> </a:t>
            </a:r>
            <a:r>
              <a:rPr lang="nl-NL" sz="1400" i="0">
                <a:solidFill>
                  <a:schemeClr val="accent6">
                    <a:lumMod val="50000"/>
                  </a:schemeClr>
                </a:solidFill>
                <a:effectLst/>
              </a:rPr>
              <a:t>en ABN AMRO), studenten en scholen.</a:t>
            </a:r>
          </a:p>
          <a:p>
            <a:pPr marL="342900" indent="-342900"/>
            <a:r>
              <a:rPr lang="nl-NL" sz="1400" i="0">
                <a:solidFill>
                  <a:schemeClr val="accent6">
                    <a:lumMod val="50000"/>
                  </a:schemeClr>
                </a:solidFill>
                <a:effectLst/>
              </a:rPr>
              <a:t>Bedrijven bieden prijzen, feedback en/of gastcolleges aan.                  </a:t>
            </a:r>
            <a:endParaRPr lang="nl-NL" sz="1400"/>
          </a:p>
          <a:p>
            <a:pPr marL="171450" indent="-171450"/>
            <a:endParaRPr lang="nl-NL" sz="1400"/>
          </a:p>
          <a:p>
            <a:pPr>
              <a:buNone/>
            </a:pPr>
            <a:endParaRPr lang="nl-NL"/>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282070" y="1801285"/>
            <a:ext cx="8481730" cy="369332"/>
          </a:xfrm>
          <a:prstGeom prst="rect">
            <a:avLst/>
          </a:prstGeom>
          <a:noFill/>
        </p:spPr>
        <p:txBody>
          <a:bodyPr wrap="square">
            <a:spAutoFit/>
          </a:bodyPr>
          <a:lstStyle/>
          <a:p>
            <a:r>
              <a:rPr lang="nl-NL" b="1">
                <a:solidFill>
                  <a:schemeClr val="accent1"/>
                </a:solidFill>
                <a:latin typeface="Verdana" panose="020B0604030504040204" pitchFamily="34" charset="0"/>
                <a:ea typeface="Verdana" panose="020B0604030504040204" pitchFamily="34" charset="0"/>
              </a:rPr>
              <a:t>Een praktijkgericht aanvullend programma!</a:t>
            </a:r>
          </a:p>
        </p:txBody>
      </p:sp>
      <p:pic>
        <p:nvPicPr>
          <p:cNvPr id="4" name="Afbeelding 3" descr="Afbeelding met persoon, bureau&#10;&#10;Automatisch gegenereerde beschrijving">
            <a:extLst>
              <a:ext uri="{FF2B5EF4-FFF2-40B4-BE49-F238E27FC236}">
                <a16:creationId xmlns:a16="http://schemas.microsoft.com/office/drawing/2014/main" id="{B16E3866-0C22-10D3-D84C-8657EB2A5ABC}"/>
              </a:ext>
            </a:extLst>
          </p:cNvPr>
          <p:cNvPicPr>
            <a:picLocks noChangeAspect="1"/>
          </p:cNvPicPr>
          <p:nvPr/>
        </p:nvPicPr>
        <p:blipFill>
          <a:blip r:embed="rId3"/>
          <a:stretch>
            <a:fillRect/>
          </a:stretch>
        </p:blipFill>
        <p:spPr>
          <a:xfrm>
            <a:off x="6544165" y="2879298"/>
            <a:ext cx="5409671" cy="3043351"/>
          </a:xfrm>
          <a:prstGeom prst="rect">
            <a:avLst/>
          </a:prstGeom>
        </p:spPr>
      </p:pic>
    </p:spTree>
    <p:extLst>
      <p:ext uri="{BB962C8B-B14F-4D97-AF65-F5344CB8AC3E}">
        <p14:creationId xmlns:p14="http://schemas.microsoft.com/office/powerpoint/2010/main" val="1211591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venster&#10;&#10;Automatisch gegenereerde beschrijving">
            <a:extLst>
              <a:ext uri="{FF2B5EF4-FFF2-40B4-BE49-F238E27FC236}">
                <a16:creationId xmlns:a16="http://schemas.microsoft.com/office/drawing/2014/main" id="{6D3C7AF4-B2CB-F93C-58F9-9A0091515A81}"/>
              </a:ext>
            </a:extLst>
          </p:cNvPr>
          <p:cNvPicPr>
            <a:picLocks noChangeAspect="1"/>
          </p:cNvPicPr>
          <p:nvPr/>
        </p:nvPicPr>
        <p:blipFill rotWithShape="1">
          <a:blip r:embed="rId3"/>
          <a:srcRect l="8582" r="8582"/>
          <a:stretch/>
        </p:blipFill>
        <p:spPr>
          <a:xfrm>
            <a:off x="262759" y="777765"/>
            <a:ext cx="7046623" cy="4997669"/>
          </a:xfrm>
          <a:prstGeom prst="rect">
            <a:avLst/>
          </a:prstGeom>
        </p:spPr>
      </p:pic>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2700" err="1">
                <a:solidFill>
                  <a:schemeClr val="tx1"/>
                </a:solidFill>
                <a:cs typeface="+mj-cs"/>
              </a:rPr>
              <a:t>PenNed</a:t>
            </a:r>
            <a:endParaRPr lang="en-US" sz="2700">
              <a:solidFill>
                <a:schemeClr val="tx1"/>
              </a:solidFill>
              <a:cs typeface="+mj-cs"/>
            </a:endParaRPr>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7531610" y="2434201"/>
            <a:ext cx="4302324" cy="3742762"/>
          </a:xfrm>
        </p:spPr>
        <p:txBody>
          <a:bodyPr vert="horz" lIns="91440" tIns="45720" rIns="91440" bIns="45720" rtlCol="0">
            <a:normAutofit/>
          </a:bodyPr>
          <a:lstStyle/>
          <a:p>
            <a:pPr indent="-228600">
              <a:lnSpc>
                <a:spcPct val="90000"/>
              </a:lnSpc>
            </a:pPr>
            <a:r>
              <a:rPr lang="en-US" sz="1400" b="0" i="0">
                <a:solidFill>
                  <a:schemeClr val="tx1"/>
                </a:solidFill>
                <a:effectLst/>
                <a:cs typeface="+mn-cs"/>
              </a:rPr>
              <a:t> virtueel oefenbedrijf in de school</a:t>
            </a:r>
          </a:p>
          <a:p>
            <a:pPr indent="-228600">
              <a:lnSpc>
                <a:spcPct val="90000"/>
              </a:lnSpc>
            </a:pPr>
            <a:r>
              <a:rPr lang="en-US" sz="1400">
                <a:solidFill>
                  <a:schemeClr val="tx1"/>
                </a:solidFill>
                <a:cs typeface="+mn-cs"/>
              </a:rPr>
              <a:t> l</a:t>
            </a:r>
            <a:r>
              <a:rPr lang="en-US" sz="1400" b="0" i="0">
                <a:solidFill>
                  <a:schemeClr val="tx1"/>
                </a:solidFill>
                <a:effectLst/>
                <a:cs typeface="+mn-cs"/>
              </a:rPr>
              <a:t>evensecht</a:t>
            </a:r>
          </a:p>
          <a:p>
            <a:pPr indent="-228600">
              <a:lnSpc>
                <a:spcPct val="90000"/>
              </a:lnSpc>
            </a:pPr>
            <a:r>
              <a:rPr lang="en-US" sz="1400">
                <a:solidFill>
                  <a:schemeClr val="tx1"/>
                </a:solidFill>
                <a:cs typeface="+mn-cs"/>
              </a:rPr>
              <a:t> beroepsgerichte en algemene vaardig-</a:t>
            </a:r>
            <a:br>
              <a:rPr lang="en-US" sz="1400">
                <a:solidFill>
                  <a:schemeClr val="tx1"/>
                </a:solidFill>
                <a:cs typeface="+mn-cs"/>
              </a:rPr>
            </a:br>
            <a:r>
              <a:rPr lang="en-US" sz="1400">
                <a:solidFill>
                  <a:schemeClr val="tx1"/>
                </a:solidFill>
                <a:cs typeface="+mn-cs"/>
              </a:rPr>
              <a:t>     heden </a:t>
            </a:r>
          </a:p>
          <a:p>
            <a:pPr indent="-228600">
              <a:lnSpc>
                <a:spcPct val="90000"/>
              </a:lnSpc>
            </a:pPr>
            <a:r>
              <a:rPr lang="en-US" sz="1400">
                <a:solidFill>
                  <a:schemeClr val="tx1"/>
                </a:solidFill>
                <a:cs typeface="+mn-cs"/>
              </a:rPr>
              <a:t> ook in te zetten voor beroepsoriëntatie, </a:t>
            </a:r>
            <a:br>
              <a:rPr lang="en-US" sz="1400">
                <a:solidFill>
                  <a:schemeClr val="tx1"/>
                </a:solidFill>
                <a:cs typeface="+mn-cs"/>
              </a:rPr>
            </a:br>
            <a:r>
              <a:rPr lang="en-US" sz="1400">
                <a:solidFill>
                  <a:schemeClr val="tx1"/>
                </a:solidFill>
                <a:cs typeface="+mn-cs"/>
              </a:rPr>
              <a:t>     opleidingskeuze, realistisch assessment</a:t>
            </a:r>
          </a:p>
          <a:p>
            <a:pPr indent="-228600">
              <a:lnSpc>
                <a:spcPct val="90000"/>
              </a:lnSpc>
            </a:pPr>
            <a:r>
              <a:rPr lang="en-US" sz="1400">
                <a:solidFill>
                  <a:schemeClr val="tx1"/>
                </a:solidFill>
                <a:cs typeface="+mn-cs"/>
              </a:rPr>
              <a:t> docent is bedrijfsleider</a:t>
            </a:r>
          </a:p>
          <a:p>
            <a:pPr indent="-228600">
              <a:lnSpc>
                <a:spcPct val="90000"/>
              </a:lnSpc>
            </a:pPr>
            <a:r>
              <a:rPr lang="en-US" sz="1400" b="0" i="0">
                <a:solidFill>
                  <a:schemeClr val="tx1"/>
                </a:solidFill>
                <a:effectLst/>
                <a:cs typeface="+mn-cs"/>
              </a:rPr>
              <a:t> student is medewerker</a:t>
            </a:r>
          </a:p>
          <a:p>
            <a:pPr indent="-228600">
              <a:lnSpc>
                <a:spcPct val="90000"/>
              </a:lnSpc>
            </a:pPr>
            <a:r>
              <a:rPr lang="en-US" sz="1400">
                <a:solidFill>
                  <a:schemeClr val="tx1"/>
                </a:solidFill>
                <a:cs typeface="+mn-cs"/>
              </a:rPr>
              <a:t> begeleiding door SPL</a:t>
            </a:r>
            <a:endParaRPr lang="en-US" sz="1400" b="0" i="0">
              <a:solidFill>
                <a:schemeClr val="tx1"/>
              </a:solidFill>
              <a:effectLst/>
              <a:cs typeface="+mn-cs"/>
            </a:endParaRPr>
          </a:p>
          <a:p>
            <a:pPr marL="171450" indent="-228600">
              <a:lnSpc>
                <a:spcPct val="90000"/>
              </a:lnSpc>
            </a:pPr>
            <a:endParaRPr lang="en-US" sz="1900">
              <a:solidFill>
                <a:schemeClr val="tx1"/>
              </a:solidFill>
              <a:latin typeface="+mn-lt"/>
              <a:ea typeface="+mn-ea"/>
              <a:cs typeface="+mn-cs"/>
            </a:endParaRPr>
          </a:p>
          <a:p>
            <a:pPr marL="171450" indent="-228600">
              <a:lnSpc>
                <a:spcPct val="90000"/>
              </a:lnSpc>
            </a:pPr>
            <a:endParaRPr lang="en-US" sz="1900">
              <a:solidFill>
                <a:schemeClr val="tx1"/>
              </a:solidFill>
              <a:latin typeface="+mn-lt"/>
              <a:ea typeface="+mn-ea"/>
              <a:cs typeface="+mn-cs"/>
            </a:endParaRPr>
          </a:p>
          <a:p>
            <a:pPr indent="-228600">
              <a:lnSpc>
                <a:spcPct val="90000"/>
              </a:lnSpc>
            </a:pPr>
            <a:endParaRPr lang="en-US" sz="1900">
              <a:solidFill>
                <a:schemeClr val="tx1"/>
              </a:solidFill>
              <a:latin typeface="+mn-lt"/>
              <a:ea typeface="+mn-ea"/>
              <a:cs typeface="+mn-cs"/>
            </a:endParaRPr>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Tree>
    <p:extLst>
      <p:ext uri="{BB962C8B-B14F-4D97-AF65-F5344CB8AC3E}">
        <p14:creationId xmlns:p14="http://schemas.microsoft.com/office/powerpoint/2010/main" val="2689923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3910A-363E-8E40-B49B-C1A9A6A9E998}"/>
              </a:ext>
            </a:extLst>
          </p:cNvPr>
          <p:cNvSpPr>
            <a:spLocks noGrp="1"/>
          </p:cNvSpPr>
          <p:nvPr>
            <p:ph type="title"/>
          </p:nvPr>
        </p:nvSpPr>
        <p:spPr>
          <a:xfrm>
            <a:off x="344214" y="719741"/>
            <a:ext cx="10515600" cy="715529"/>
          </a:xfrm>
        </p:spPr>
        <p:txBody>
          <a:bodyPr>
            <a:normAutofit/>
          </a:bodyPr>
          <a:lstStyle/>
          <a:p>
            <a:r>
              <a:rPr lang="nl-NL" sz="2700" err="1"/>
              <a:t>FEnEX</a:t>
            </a:r>
            <a:endParaRPr lang="nl-NL" sz="2700"/>
          </a:p>
        </p:txBody>
      </p:sp>
      <p:sp>
        <p:nvSpPr>
          <p:cNvPr id="6" name="Tijdelijke aanduiding voor tekst 5">
            <a:extLst>
              <a:ext uri="{FF2B5EF4-FFF2-40B4-BE49-F238E27FC236}">
                <a16:creationId xmlns:a16="http://schemas.microsoft.com/office/drawing/2014/main" id="{79AE3BF5-BB3A-FC46-BA15-BB5E419A8F40}"/>
              </a:ext>
            </a:extLst>
          </p:cNvPr>
          <p:cNvSpPr>
            <a:spLocks noGrp="1"/>
          </p:cNvSpPr>
          <p:nvPr>
            <p:ph type="body" sz="quarter" idx="10"/>
          </p:nvPr>
        </p:nvSpPr>
        <p:spPr>
          <a:xfrm>
            <a:off x="344214" y="2881305"/>
            <a:ext cx="6361386" cy="3735734"/>
          </a:xfrm>
        </p:spPr>
        <p:txBody>
          <a:bodyPr>
            <a:normAutofit/>
          </a:bodyPr>
          <a:lstStyle/>
          <a:p>
            <a:pPr marL="285750" indent="-285750">
              <a:buClrTx/>
            </a:pPr>
            <a:r>
              <a:rPr lang="nl-NL" sz="1400" b="0" i="0">
                <a:solidFill>
                  <a:srgbClr val="535353"/>
                </a:solidFill>
                <a:effectLst/>
              </a:rPr>
              <a:t>initiatief van een 10 </a:t>
            </a:r>
            <a:r>
              <a:rPr lang="nl-NL" sz="1400" b="0" i="0" err="1">
                <a:solidFill>
                  <a:srgbClr val="535353"/>
                </a:solidFill>
                <a:effectLst/>
              </a:rPr>
              <a:t>roc’s</a:t>
            </a:r>
            <a:r>
              <a:rPr lang="nl-NL" sz="1400" b="0" i="0">
                <a:solidFill>
                  <a:srgbClr val="535353"/>
                </a:solidFill>
                <a:effectLst/>
              </a:rPr>
              <a:t> en Praktijkleren </a:t>
            </a:r>
          </a:p>
          <a:p>
            <a:pPr marL="285750" indent="-285750">
              <a:buClrTx/>
            </a:pPr>
            <a:r>
              <a:rPr lang="nl-NL" sz="1400">
                <a:solidFill>
                  <a:srgbClr val="535353"/>
                </a:solidFill>
              </a:rPr>
              <a:t>d</a:t>
            </a:r>
            <a:r>
              <a:rPr lang="nl-NL" sz="1400" b="0" i="0">
                <a:solidFill>
                  <a:srgbClr val="535353"/>
                </a:solidFill>
                <a:effectLst/>
              </a:rPr>
              <a:t>oel: innovatie op gebied van examinering</a:t>
            </a:r>
          </a:p>
          <a:p>
            <a:pPr marL="285750" indent="-285750">
              <a:buClrTx/>
            </a:pPr>
            <a:r>
              <a:rPr lang="nl-NL" sz="1400" b="0" i="0">
                <a:solidFill>
                  <a:srgbClr val="535353"/>
                </a:solidFill>
                <a:effectLst/>
              </a:rPr>
              <a:t>nieuwe vormen van het evalueren van leren, toetsen &amp; examinering</a:t>
            </a:r>
            <a:endParaRPr lang="nl-NL" sz="1400">
              <a:solidFill>
                <a:srgbClr val="535353"/>
              </a:solidFill>
            </a:endParaRPr>
          </a:p>
          <a:p>
            <a:pPr marL="285750" indent="-285750">
              <a:buClrTx/>
            </a:pPr>
            <a:r>
              <a:rPr lang="nl-NL" sz="1400">
                <a:solidFill>
                  <a:srgbClr val="535353"/>
                </a:solidFill>
              </a:rPr>
              <a:t>Co-creatie</a:t>
            </a:r>
          </a:p>
          <a:p>
            <a:pPr marL="285750" indent="-285750">
              <a:buClrTx/>
            </a:pPr>
            <a:r>
              <a:rPr lang="nl-NL" sz="1400">
                <a:solidFill>
                  <a:srgbClr val="535353"/>
                </a:solidFill>
              </a:rPr>
              <a:t>Prototypes</a:t>
            </a:r>
            <a:endParaRPr lang="nl-NL" sz="1400"/>
          </a:p>
          <a:p>
            <a:pPr marL="171450" indent="-171450"/>
            <a:endParaRPr lang="nl-NL" sz="1400"/>
          </a:p>
          <a:p>
            <a:pPr>
              <a:buNone/>
            </a:pPr>
            <a:endParaRPr lang="nl-NL"/>
          </a:p>
        </p:txBody>
      </p:sp>
      <p:sp>
        <p:nvSpPr>
          <p:cNvPr id="8" name="Tijdelijke aanduiding voor tekst 5">
            <a:extLst>
              <a:ext uri="{FF2B5EF4-FFF2-40B4-BE49-F238E27FC236}">
                <a16:creationId xmlns:a16="http://schemas.microsoft.com/office/drawing/2014/main" id="{6ADF098F-AFB4-0ED9-5159-3BD1FF2388B0}"/>
              </a:ext>
            </a:extLst>
          </p:cNvPr>
          <p:cNvSpPr txBox="1">
            <a:spLocks/>
          </p:cNvSpPr>
          <p:nvPr/>
        </p:nvSpPr>
        <p:spPr>
          <a:xfrm>
            <a:off x="6870046" y="2726508"/>
            <a:ext cx="3969261" cy="3196141"/>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a:p>
            <a:endParaRPr lang="nl-NL"/>
          </a:p>
          <a:p>
            <a:endParaRPr lang="nl-NL"/>
          </a:p>
          <a:p>
            <a:endParaRPr lang="nl-NL"/>
          </a:p>
          <a:p>
            <a:endParaRPr lang="nl-NL"/>
          </a:p>
        </p:txBody>
      </p:sp>
      <p:sp>
        <p:nvSpPr>
          <p:cNvPr id="9" name="Tekstvak 8">
            <a:extLst>
              <a:ext uri="{FF2B5EF4-FFF2-40B4-BE49-F238E27FC236}">
                <a16:creationId xmlns:a16="http://schemas.microsoft.com/office/drawing/2014/main" id="{C31D7A68-440F-4314-9DBF-221D172AC208}"/>
              </a:ext>
            </a:extLst>
          </p:cNvPr>
          <p:cNvSpPr txBox="1"/>
          <p:nvPr/>
        </p:nvSpPr>
        <p:spPr>
          <a:xfrm>
            <a:off x="344214" y="1847208"/>
            <a:ext cx="9510000" cy="369332"/>
          </a:xfrm>
          <a:prstGeom prst="rect">
            <a:avLst/>
          </a:prstGeom>
          <a:noFill/>
        </p:spPr>
        <p:txBody>
          <a:bodyPr wrap="square">
            <a:spAutoFit/>
          </a:bodyPr>
          <a:lstStyle/>
          <a:p>
            <a:pPr algn="l"/>
            <a:r>
              <a:rPr lang="nl-NL" b="1" i="0" err="1">
                <a:solidFill>
                  <a:srgbClr val="56355B"/>
                </a:solidFill>
                <a:effectLst/>
                <a:latin typeface="Verdana" panose="020B0604030504040204" pitchFamily="34" charset="0"/>
                <a:ea typeface="Verdana" panose="020B0604030504040204" pitchFamily="34" charset="0"/>
              </a:rPr>
              <a:t>Fieldlab</a:t>
            </a:r>
            <a:r>
              <a:rPr lang="nl-NL" b="1" i="0">
                <a:solidFill>
                  <a:srgbClr val="56355B"/>
                </a:solidFill>
                <a:effectLst/>
                <a:latin typeface="Verdana" panose="020B0604030504040204" pitchFamily="34" charset="0"/>
                <a:ea typeface="Verdana" panose="020B0604030504040204" pitchFamily="34" charset="0"/>
              </a:rPr>
              <a:t> </a:t>
            </a:r>
            <a:r>
              <a:rPr lang="nl-NL" b="1" i="0" err="1">
                <a:solidFill>
                  <a:srgbClr val="56355B"/>
                </a:solidFill>
                <a:effectLst/>
                <a:latin typeface="Verdana" panose="020B0604030504040204" pitchFamily="34" charset="0"/>
                <a:ea typeface="Verdana" panose="020B0604030504040204" pitchFamily="34" charset="0"/>
              </a:rPr>
              <a:t>FEnEX</a:t>
            </a:r>
            <a:r>
              <a:rPr lang="nl-NL" b="1" i="0">
                <a:solidFill>
                  <a:srgbClr val="56355B"/>
                </a:solidFill>
                <a:effectLst/>
                <a:latin typeface="Verdana" panose="020B0604030504040204" pitchFamily="34" charset="0"/>
                <a:ea typeface="Verdana" panose="020B0604030504040204" pitchFamily="34" charset="0"/>
              </a:rPr>
              <a:t>: innovatie op Formatief Evalueren en Examineren</a:t>
            </a:r>
          </a:p>
        </p:txBody>
      </p:sp>
      <p:pic>
        <p:nvPicPr>
          <p:cNvPr id="10" name="Afbeelding 9" descr="Afbeelding met tekst, binnen&#10;&#10;Automatisch gegenereerde beschrijving">
            <a:extLst>
              <a:ext uri="{FF2B5EF4-FFF2-40B4-BE49-F238E27FC236}">
                <a16:creationId xmlns:a16="http://schemas.microsoft.com/office/drawing/2014/main" id="{87BC9789-93E1-B600-8009-366906D3488F}"/>
              </a:ext>
            </a:extLst>
          </p:cNvPr>
          <p:cNvPicPr>
            <a:picLocks noChangeAspect="1"/>
          </p:cNvPicPr>
          <p:nvPr/>
        </p:nvPicPr>
        <p:blipFill>
          <a:blip r:embed="rId3"/>
          <a:stretch>
            <a:fillRect/>
          </a:stretch>
        </p:blipFill>
        <p:spPr>
          <a:xfrm>
            <a:off x="6631172" y="2772958"/>
            <a:ext cx="4848560" cy="3232782"/>
          </a:xfrm>
          <a:prstGeom prst="rect">
            <a:avLst/>
          </a:prstGeom>
        </p:spPr>
      </p:pic>
    </p:spTree>
    <p:extLst>
      <p:ext uri="{BB962C8B-B14F-4D97-AF65-F5344CB8AC3E}">
        <p14:creationId xmlns:p14="http://schemas.microsoft.com/office/powerpoint/2010/main" val="1463509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22B7F-CE13-63D8-3EEC-71B6F53F80CC}"/>
              </a:ext>
            </a:extLst>
          </p:cNvPr>
          <p:cNvSpPr>
            <a:spLocks noGrp="1"/>
          </p:cNvSpPr>
          <p:nvPr>
            <p:ph type="title"/>
          </p:nvPr>
        </p:nvSpPr>
        <p:spPr>
          <a:xfrm>
            <a:off x="838200" y="816388"/>
            <a:ext cx="10866120" cy="715529"/>
          </a:xfrm>
        </p:spPr>
        <p:txBody>
          <a:bodyPr>
            <a:normAutofit/>
          </a:bodyPr>
          <a:lstStyle/>
          <a:p>
            <a:r>
              <a:rPr lang="nl-NL" sz="2700"/>
              <a:t>Waar vind je…</a:t>
            </a:r>
          </a:p>
        </p:txBody>
      </p:sp>
      <p:sp>
        <p:nvSpPr>
          <p:cNvPr id="5" name="Tijdelijke aanduiding voor tekst 4">
            <a:extLst>
              <a:ext uri="{FF2B5EF4-FFF2-40B4-BE49-F238E27FC236}">
                <a16:creationId xmlns:a16="http://schemas.microsoft.com/office/drawing/2014/main" id="{B6B87BA7-FEB7-435A-AE2D-D316B032F098}"/>
              </a:ext>
            </a:extLst>
          </p:cNvPr>
          <p:cNvSpPr>
            <a:spLocks noGrp="1"/>
          </p:cNvSpPr>
          <p:nvPr>
            <p:ph type="body" sz="quarter" idx="14"/>
          </p:nvPr>
        </p:nvSpPr>
        <p:spPr>
          <a:xfrm>
            <a:off x="853440" y="2146012"/>
            <a:ext cx="9548191" cy="4427507"/>
          </a:xfrm>
        </p:spPr>
        <p:txBody>
          <a:bodyPr>
            <a:normAutofit/>
          </a:bodyPr>
          <a:lstStyle/>
          <a:p>
            <a:pPr marL="457200" indent="-457200">
              <a:buClrTx/>
              <a:buFont typeface="Arial" panose="020B0604020202020204" pitchFamily="34" charset="0"/>
              <a:buChar char="•"/>
            </a:pPr>
            <a:r>
              <a:rPr lang="nl-NL" sz="1400" b="0"/>
              <a:t>Taak- en beroepsmodules per werkproces</a:t>
            </a:r>
          </a:p>
          <a:p>
            <a:pPr marL="457200" indent="-457200">
              <a:buClrTx/>
              <a:buFont typeface="Arial" panose="020B0604020202020204" pitchFamily="34" charset="0"/>
              <a:buChar char="•"/>
            </a:pPr>
            <a:r>
              <a:rPr lang="nl-NL" sz="1400" b="0"/>
              <a:t>Alternatieve leermiddelen uit FAB</a:t>
            </a:r>
          </a:p>
          <a:p>
            <a:pPr marL="457200" indent="-457200">
              <a:buClrTx/>
              <a:buFont typeface="Arial" panose="020B0604020202020204" pitchFamily="34" charset="0"/>
              <a:buChar char="•"/>
            </a:pPr>
            <a:r>
              <a:rPr lang="nl-NL" sz="1400" b="0"/>
              <a:t>Docentinformatie per taak- of beroepsmodule</a:t>
            </a:r>
          </a:p>
          <a:p>
            <a:pPr marL="457200" indent="-457200">
              <a:buClrTx/>
              <a:buFont typeface="Arial" panose="020B0604020202020204" pitchFamily="34" charset="0"/>
              <a:buChar char="•"/>
            </a:pPr>
            <a:r>
              <a:rPr lang="nl-NL" sz="1400" b="0"/>
              <a:t>Leermiddelenaanbod</a:t>
            </a:r>
          </a:p>
          <a:p>
            <a:pPr marL="457200" indent="-457200">
              <a:buClrTx/>
              <a:buFont typeface="Arial" panose="020B0604020202020204" pitchFamily="34" charset="0"/>
              <a:buChar char="•"/>
            </a:pPr>
            <a:r>
              <a:rPr lang="nl-NL" sz="1400" b="0"/>
              <a:t>Schema’s modules P4 per werkproces</a:t>
            </a:r>
          </a:p>
          <a:p>
            <a:pPr marL="457200" indent="-457200">
              <a:buClrTx/>
              <a:buFont typeface="Arial" panose="020B0604020202020204" pitchFamily="34" charset="0"/>
              <a:buChar char="•"/>
            </a:pPr>
            <a:r>
              <a:rPr lang="nl-NL" sz="1400" b="0"/>
              <a:t>Voorbeeldcurriculum</a:t>
            </a:r>
          </a:p>
          <a:p>
            <a:pPr marL="457200" indent="-457200">
              <a:buFont typeface="Arial" panose="020B0604020202020204" pitchFamily="34" charset="0"/>
              <a:buChar char="•"/>
            </a:pPr>
            <a:endParaRPr lang="nl-NL" b="0"/>
          </a:p>
          <a:p>
            <a:endParaRPr lang="nl-NL" b="0"/>
          </a:p>
        </p:txBody>
      </p:sp>
    </p:spTree>
    <p:extLst>
      <p:ext uri="{BB962C8B-B14F-4D97-AF65-F5344CB8AC3E}">
        <p14:creationId xmlns:p14="http://schemas.microsoft.com/office/powerpoint/2010/main" val="295208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BF0D9A5-3B40-4AD2-F309-90245BDBAB5D}"/>
              </a:ext>
            </a:extLst>
          </p:cNvPr>
          <p:cNvPicPr>
            <a:picLocks noChangeAspect="1"/>
          </p:cNvPicPr>
          <p:nvPr/>
        </p:nvPicPr>
        <p:blipFill>
          <a:blip r:embed="rId3"/>
          <a:stretch>
            <a:fillRect/>
          </a:stretch>
        </p:blipFill>
        <p:spPr>
          <a:xfrm>
            <a:off x="320487" y="996828"/>
            <a:ext cx="7863262" cy="5643670"/>
          </a:xfrm>
          <a:prstGeom prst="rect">
            <a:avLst/>
          </a:prstGeom>
        </p:spPr>
      </p:pic>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9559946" cy="483494"/>
          </a:xfrm>
        </p:spPr>
        <p:txBody>
          <a:bodyPr>
            <a:normAutofit fontScale="90000"/>
          </a:bodyPr>
          <a:lstStyle/>
          <a:p>
            <a:r>
              <a:rPr lang="nl-NL" sz="3000">
                <a:latin typeface="Verdana"/>
                <a:ea typeface="Verdana"/>
              </a:rPr>
              <a:t>Route naar leermiddelen Profielen</a:t>
            </a:r>
            <a:endParaRPr lang="nl-NL" sz="31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5" name="Ovaal 4">
            <a:extLst>
              <a:ext uri="{FF2B5EF4-FFF2-40B4-BE49-F238E27FC236}">
                <a16:creationId xmlns:a16="http://schemas.microsoft.com/office/drawing/2014/main" id="{FBA4A8C3-CE21-09A6-4F6F-D7A818DB5DB8}"/>
              </a:ext>
            </a:extLst>
          </p:cNvPr>
          <p:cNvSpPr/>
          <p:nvPr/>
        </p:nvSpPr>
        <p:spPr>
          <a:xfrm>
            <a:off x="4160331" y="1547729"/>
            <a:ext cx="2654423" cy="2333965"/>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2">
            <a:extLst>
              <a:ext uri="{FF2B5EF4-FFF2-40B4-BE49-F238E27FC236}">
                <a16:creationId xmlns:a16="http://schemas.microsoft.com/office/drawing/2014/main" id="{5386364A-457C-A568-3A30-ACDE51182208}"/>
              </a:ext>
            </a:extLst>
          </p:cNvPr>
          <p:cNvSpPr txBox="1">
            <a:spLocks/>
          </p:cNvSpPr>
          <p:nvPr/>
        </p:nvSpPr>
        <p:spPr>
          <a:xfrm>
            <a:off x="8382000" y="1613105"/>
            <a:ext cx="3622160" cy="50235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endParaRPr lang="nl-NL" sz="1400" b="1"/>
          </a:p>
          <a:p>
            <a:pPr marL="0" indent="0">
              <a:buNone/>
            </a:pPr>
            <a:endParaRPr lang="nl-NL" sz="1400"/>
          </a:p>
          <a:p>
            <a:pPr marL="171450" indent="-171450"/>
            <a:endParaRPr lang="nl-NL" sz="1400"/>
          </a:p>
          <a:p>
            <a:endParaRPr lang="nl-NL" sz="1400"/>
          </a:p>
        </p:txBody>
      </p:sp>
      <p:sp>
        <p:nvSpPr>
          <p:cNvPr id="8" name="Tekstvak 7">
            <a:extLst>
              <a:ext uri="{FF2B5EF4-FFF2-40B4-BE49-F238E27FC236}">
                <a16:creationId xmlns:a16="http://schemas.microsoft.com/office/drawing/2014/main" id="{493D2DCF-ACA0-7CE7-B921-410B26D29C15}"/>
              </a:ext>
            </a:extLst>
          </p:cNvPr>
          <p:cNvSpPr txBox="1"/>
          <p:nvPr/>
        </p:nvSpPr>
        <p:spPr>
          <a:xfrm>
            <a:off x="8382000" y="2102118"/>
            <a:ext cx="3810000" cy="4355038"/>
          </a:xfrm>
          <a:prstGeom prst="rect">
            <a:avLst/>
          </a:prstGeom>
          <a:noFill/>
        </p:spPr>
        <p:txBody>
          <a:bodyPr wrap="square">
            <a:spAutoFit/>
          </a:bodyPr>
          <a:lstStyle/>
          <a:p>
            <a:pPr algn="l" rtl="0" fontAlgn="base"/>
            <a:r>
              <a:rPr lang="nl-NL" b="1" i="0" u="none" strike="noStrike">
                <a:solidFill>
                  <a:srgbClr val="484848"/>
                </a:solidFill>
                <a:effectLst/>
                <a:latin typeface="Verdana" panose="020B0604030504040204" pitchFamily="34" charset="0"/>
              </a:rPr>
              <a:t>Aanbod Business Services</a:t>
            </a:r>
            <a:r>
              <a:rPr lang="en-US" b="1" i="0">
                <a:solidFill>
                  <a:srgbClr val="1E1E1E"/>
                </a:solidFill>
                <a:effectLst/>
                <a:latin typeface="Verdana" panose="020B0604030504040204" pitchFamily="34" charset="0"/>
              </a:rPr>
              <a:t>​</a:t>
            </a:r>
            <a:br>
              <a:rPr lang="en-US" sz="1400" b="0" i="0">
                <a:solidFill>
                  <a:srgbClr val="1E1E1E"/>
                </a:solidFill>
                <a:effectLst/>
                <a:latin typeface="Verdana" panose="020B0604030504040204" pitchFamily="34" charset="0"/>
              </a:rPr>
            </a:br>
            <a:endParaRPr lang="en-US" sz="1400" b="0" i="0">
              <a:solidFill>
                <a:srgbClr val="1E1E1E"/>
              </a:solidFill>
              <a:effectLst/>
              <a:latin typeface="Segoe UI" panose="020B0502040204020203" pitchFamily="34" charset="0"/>
            </a:endParaRPr>
          </a:p>
          <a:p>
            <a:pPr algn="l" rtl="0" fontAlgn="base">
              <a:lnSpc>
                <a:spcPct val="150000"/>
              </a:lnSpc>
              <a:buFont typeface="Arial" panose="020B0604020202020204" pitchFamily="34" charset="0"/>
              <a:buChar char="•"/>
            </a:pPr>
            <a:r>
              <a:rPr lang="nl-NL" sz="1400" b="0" i="0" u="none" strike="noStrike">
                <a:solidFill>
                  <a:srgbClr val="484848"/>
                </a:solidFill>
                <a:effectLst/>
                <a:latin typeface="Verdana" panose="020B0604030504040204" pitchFamily="34" charset="0"/>
                <a:ea typeface="Verdana" panose="020B0604030504040204" pitchFamily="34" charset="0"/>
              </a:rPr>
              <a:t>Leermiddelen Basisdeel, Profielen, ABC (alles)</a:t>
            </a:r>
            <a:r>
              <a:rPr lang="en-US" sz="1400" b="0" i="0">
                <a:solidFill>
                  <a:srgbClr val="1E1E1E"/>
                </a:solidFill>
                <a:effectLst/>
                <a:latin typeface="Verdana" panose="020B0604030504040204" pitchFamily="34" charset="0"/>
                <a:ea typeface="Verdana" panose="020B0604030504040204" pitchFamily="34" charset="0"/>
              </a:rPr>
              <a:t>​</a:t>
            </a:r>
          </a:p>
          <a:p>
            <a:pPr algn="l" rtl="0" fontAlgn="base">
              <a:lnSpc>
                <a:spcPct val="150000"/>
              </a:lnSpc>
              <a:buFont typeface="Arial" panose="020B0604020202020204" pitchFamily="34" charset="0"/>
              <a:buChar char="•"/>
            </a:pPr>
            <a:r>
              <a:rPr lang="nl-NL" sz="1400" b="0" i="0" u="none" strike="noStrike">
                <a:solidFill>
                  <a:srgbClr val="484848"/>
                </a:solidFill>
                <a:effectLst/>
                <a:latin typeface="Verdana" panose="020B0604030504040204" pitchFamily="34" charset="0"/>
                <a:ea typeface="Verdana" panose="020B0604030504040204" pitchFamily="34" charset="0"/>
              </a:rPr>
              <a:t>Bronnenbank</a:t>
            </a:r>
            <a:r>
              <a:rPr lang="en-US" sz="1400" b="0" i="0">
                <a:solidFill>
                  <a:srgbClr val="1E1E1E"/>
                </a:solidFill>
                <a:effectLst/>
                <a:latin typeface="Verdana" panose="020B0604030504040204" pitchFamily="34" charset="0"/>
                <a:ea typeface="Verdana" panose="020B0604030504040204" pitchFamily="34" charset="0"/>
              </a:rPr>
              <a:t>​</a:t>
            </a:r>
          </a:p>
          <a:p>
            <a:pPr algn="l" rtl="0" fontAlgn="base">
              <a:lnSpc>
                <a:spcPct val="150000"/>
              </a:lnSpc>
              <a:buFont typeface="Arial" panose="020B0604020202020204" pitchFamily="34" charset="0"/>
              <a:buChar char="•"/>
            </a:pPr>
            <a:r>
              <a:rPr lang="nl-NL" sz="1400" b="0" i="0" u="none" strike="noStrike">
                <a:solidFill>
                  <a:srgbClr val="484848"/>
                </a:solidFill>
                <a:effectLst/>
                <a:latin typeface="Verdana" panose="020B0604030504040204" pitchFamily="34" charset="0"/>
                <a:ea typeface="Verdana" panose="020B0604030504040204" pitchFamily="34" charset="0"/>
              </a:rPr>
              <a:t>Examens en examenvoorbereiding</a:t>
            </a:r>
            <a:r>
              <a:rPr lang="en-US" sz="1400" b="0" i="0">
                <a:solidFill>
                  <a:srgbClr val="1E1E1E"/>
                </a:solidFill>
                <a:effectLst/>
                <a:latin typeface="Verdana" panose="020B0604030504040204" pitchFamily="34" charset="0"/>
                <a:ea typeface="Verdana" panose="020B0604030504040204" pitchFamily="34" charset="0"/>
              </a:rPr>
              <a:t>​</a:t>
            </a:r>
          </a:p>
          <a:p>
            <a:pPr algn="l" rtl="0" fontAlgn="base">
              <a:lnSpc>
                <a:spcPct val="150000"/>
              </a:lnSpc>
              <a:buFont typeface="Arial" panose="020B0604020202020204" pitchFamily="34" charset="0"/>
              <a:buChar char="•"/>
            </a:pPr>
            <a:r>
              <a:rPr lang="nl-NL" sz="1400" b="0" i="0" u="none" strike="noStrike">
                <a:solidFill>
                  <a:srgbClr val="484848"/>
                </a:solidFill>
                <a:effectLst/>
                <a:latin typeface="Verdana" panose="020B0604030504040204" pitchFamily="34" charset="0"/>
                <a:ea typeface="Verdana" panose="020B0604030504040204" pitchFamily="34" charset="0"/>
              </a:rPr>
              <a:t>Beroepspraktijkvorming</a:t>
            </a:r>
            <a:r>
              <a:rPr lang="en-US" sz="1400" b="0" i="0">
                <a:solidFill>
                  <a:srgbClr val="1E1E1E"/>
                </a:solidFill>
                <a:effectLst/>
                <a:latin typeface="Verdana" panose="020B0604030504040204" pitchFamily="34" charset="0"/>
                <a:ea typeface="Verdana" panose="020B0604030504040204" pitchFamily="34" charset="0"/>
              </a:rPr>
              <a:t>​</a:t>
            </a:r>
          </a:p>
          <a:p>
            <a:pPr algn="l" rtl="0" fontAlgn="base">
              <a:lnSpc>
                <a:spcPct val="150000"/>
              </a:lnSpc>
              <a:buFont typeface="Arial" panose="020B0604020202020204" pitchFamily="34" charset="0"/>
              <a:buChar char="•"/>
            </a:pPr>
            <a:r>
              <a:rPr lang="nl-NL" sz="1400" b="0" i="0" u="none" strike="noStrike" err="1">
                <a:solidFill>
                  <a:srgbClr val="484848"/>
                </a:solidFill>
                <a:effectLst/>
                <a:latin typeface="Verdana" panose="020B0604030504040204" pitchFamily="34" charset="0"/>
                <a:ea typeface="Verdana" panose="020B0604030504040204" pitchFamily="34" charset="0"/>
              </a:rPr>
              <a:t>Penned</a:t>
            </a:r>
            <a:r>
              <a:rPr lang="nl-NL" sz="1400" b="0" i="0">
                <a:solidFill>
                  <a:srgbClr val="1E1E1E"/>
                </a:solidFill>
                <a:effectLst/>
                <a:latin typeface="Verdana" panose="020B0604030504040204" pitchFamily="34" charset="0"/>
                <a:ea typeface="Verdana" panose="020B0604030504040204" pitchFamily="34" charset="0"/>
              </a:rPr>
              <a:t>​</a:t>
            </a:r>
          </a:p>
          <a:p>
            <a:pPr algn="l" rtl="0" fontAlgn="base">
              <a:lnSpc>
                <a:spcPct val="150000"/>
              </a:lnSpc>
              <a:buFont typeface="Arial" panose="020B0604020202020204" pitchFamily="34" charset="0"/>
              <a:buChar char="•"/>
            </a:pPr>
            <a:r>
              <a:rPr lang="nl-NL" sz="1400" b="0" i="0" u="none" strike="noStrike">
                <a:solidFill>
                  <a:srgbClr val="484848"/>
                </a:solidFill>
                <a:effectLst/>
                <a:latin typeface="Verdana" panose="020B0604030504040204" pitchFamily="34" charset="0"/>
                <a:ea typeface="Verdana" panose="020B0604030504040204" pitchFamily="34" charset="0"/>
              </a:rPr>
              <a:t>New Business Essentials</a:t>
            </a:r>
          </a:p>
          <a:p>
            <a:pPr algn="l" rtl="0" fontAlgn="base">
              <a:lnSpc>
                <a:spcPct val="150000"/>
              </a:lnSpc>
              <a:buFont typeface="Arial" panose="020B0604020202020204" pitchFamily="34" charset="0"/>
              <a:buChar char="•"/>
            </a:pPr>
            <a:r>
              <a:rPr lang="nl-NL" sz="1400">
                <a:solidFill>
                  <a:srgbClr val="484848"/>
                </a:solidFill>
                <a:latin typeface="Verdana" panose="020B0604030504040204" pitchFamily="34" charset="0"/>
                <a:ea typeface="Verdana" panose="020B0604030504040204" pitchFamily="34" charset="0"/>
              </a:rPr>
              <a:t>Activiteitenmonitoren</a:t>
            </a:r>
          </a:p>
          <a:p>
            <a:pPr algn="l" rtl="0" fontAlgn="base">
              <a:lnSpc>
                <a:spcPct val="150000"/>
              </a:lnSpc>
              <a:buFont typeface="Arial" panose="020B0604020202020204" pitchFamily="34" charset="0"/>
              <a:buChar char="•"/>
            </a:pPr>
            <a:r>
              <a:rPr lang="nl-NL" sz="1400">
                <a:solidFill>
                  <a:srgbClr val="484848"/>
                </a:solidFill>
                <a:latin typeface="Verdana" panose="020B0604030504040204" pitchFamily="34" charset="0"/>
                <a:ea typeface="Verdana" panose="020B0604030504040204" pitchFamily="34" charset="0"/>
              </a:rPr>
              <a:t>Totaaloverzicht en planning modules (Leermiddelenaanbod en schema’s modules)</a:t>
            </a:r>
          </a:p>
          <a:p>
            <a:pPr algn="l" rtl="0" fontAlgn="base"/>
            <a:endParaRPr lang="nl-NL" sz="1400" b="0" i="0">
              <a:solidFill>
                <a:srgbClr val="1E1E1E"/>
              </a:solidFill>
              <a:effectLst/>
              <a:latin typeface="Arial" panose="020B0604020202020204" pitchFamily="34" charset="0"/>
            </a:endParaRPr>
          </a:p>
        </p:txBody>
      </p:sp>
    </p:spTree>
    <p:extLst>
      <p:ext uri="{BB962C8B-B14F-4D97-AF65-F5344CB8AC3E}">
        <p14:creationId xmlns:p14="http://schemas.microsoft.com/office/powerpoint/2010/main" val="93504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342529" cy="483494"/>
          </a:xfrm>
        </p:spPr>
        <p:txBody>
          <a:bodyPr>
            <a:normAutofit fontScale="90000"/>
          </a:bodyPr>
          <a:lstStyle/>
          <a:p>
            <a:r>
              <a:rPr lang="en-US" sz="3000">
                <a:latin typeface="Verdana"/>
                <a:ea typeface="Verdana"/>
              </a:rPr>
              <a:t>Modules</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0" name="Rechthoek: afgeronde hoeken 19">
            <a:extLst>
              <a:ext uri="{FF2B5EF4-FFF2-40B4-BE49-F238E27FC236}">
                <a16:creationId xmlns:a16="http://schemas.microsoft.com/office/drawing/2014/main" id="{C9F26219-69D7-0573-7DC9-5702BAC4A03B}"/>
              </a:ext>
            </a:extLst>
          </p:cNvPr>
          <p:cNvSpPr/>
          <p:nvPr/>
        </p:nvSpPr>
        <p:spPr>
          <a:xfrm>
            <a:off x="2126437" y="2535824"/>
            <a:ext cx="1602359" cy="1134196"/>
          </a:xfrm>
          <a:prstGeom prst="roundRect">
            <a:avLst/>
          </a:prstGeom>
          <a:solidFill>
            <a:srgbClr val="DC97FF"/>
          </a:solid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nl-NL">
                <a:solidFill>
                  <a:schemeClr val="bg1"/>
                </a:solidFill>
              </a:rPr>
              <a:t>Beroeps-module</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2083203" y="4922158"/>
            <a:ext cx="1602359" cy="1134196"/>
          </a:xfrm>
          <a:prstGeom prst="roundRect">
            <a:avLst/>
          </a:prstGeom>
          <a:solidFill>
            <a:srgbClr val="FFFFFF"/>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nl-NL">
                <a:solidFill>
                  <a:srgbClr val="DC97FF"/>
                </a:solidFill>
              </a:rPr>
              <a:t>Taakmodule</a:t>
            </a:r>
          </a:p>
        </p:txBody>
      </p:sp>
      <p:sp>
        <p:nvSpPr>
          <p:cNvPr id="4" name="Tijdelijke aanduiding voor tekst 2">
            <a:extLst>
              <a:ext uri="{FF2B5EF4-FFF2-40B4-BE49-F238E27FC236}">
                <a16:creationId xmlns:a16="http://schemas.microsoft.com/office/drawing/2014/main" id="{7302B34B-1313-0C6E-2EE0-5DCA49A05DE5}"/>
              </a:ext>
            </a:extLst>
          </p:cNvPr>
          <p:cNvSpPr txBox="1">
            <a:spLocks/>
          </p:cNvSpPr>
          <p:nvPr/>
        </p:nvSpPr>
        <p:spPr>
          <a:xfrm>
            <a:off x="5251421" y="2576295"/>
            <a:ext cx="4814142" cy="1537993"/>
          </a:xfrm>
          <a:prstGeom prst="rect">
            <a:avLst/>
          </a:prstGeom>
          <a:ln>
            <a:solidFill>
              <a:schemeClr val="accent1"/>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sz="1400">
                <a:solidFill>
                  <a:schemeClr val="accent6">
                    <a:lumMod val="50000"/>
                  </a:schemeClr>
                </a:solidFill>
              </a:rPr>
              <a:t>Kenmerken:</a:t>
            </a:r>
          </a:p>
          <a:p>
            <a:pPr marL="285750" indent="-285750">
              <a:lnSpc>
                <a:spcPct val="100000"/>
              </a:lnSpc>
              <a:spcBef>
                <a:spcPts val="0"/>
              </a:spcBef>
              <a:buFont typeface="Arial" panose="020B0604020202020204" pitchFamily="34" charset="0"/>
              <a:buChar char="•"/>
            </a:pPr>
            <a:r>
              <a:rPr lang="nl-NL" sz="1400">
                <a:solidFill>
                  <a:schemeClr val="accent6">
                    <a:lumMod val="50000"/>
                  </a:schemeClr>
                </a:solidFill>
              </a:rPr>
              <a:t>1  Realistische nabootsing van de praktijk</a:t>
            </a:r>
          </a:p>
          <a:p>
            <a:pPr marL="285750" indent="-285750">
              <a:lnSpc>
                <a:spcPct val="100000"/>
              </a:lnSpc>
              <a:spcBef>
                <a:spcPts val="0"/>
              </a:spcBef>
              <a:buFont typeface="Arial" panose="020B0604020202020204" pitchFamily="34" charset="0"/>
              <a:buChar char="•"/>
            </a:pPr>
            <a:r>
              <a:rPr lang="nl-NL" sz="1400">
                <a:solidFill>
                  <a:schemeClr val="accent6">
                    <a:lumMod val="50000"/>
                  </a:schemeClr>
                </a:solidFill>
              </a:rPr>
              <a:t>2  Opdracht in de vorm van e-mail/</a:t>
            </a:r>
            <a:r>
              <a:rPr lang="nl-NL" sz="1400" err="1">
                <a:solidFill>
                  <a:schemeClr val="accent6">
                    <a:lumMod val="50000"/>
                  </a:schemeClr>
                </a:solidFill>
              </a:rPr>
              <a:t>Whattsapp</a:t>
            </a:r>
            <a:r>
              <a:rPr lang="nl-NL" sz="1400">
                <a:solidFill>
                  <a:schemeClr val="accent6">
                    <a:lumMod val="50000"/>
                  </a:schemeClr>
                </a:solidFill>
              </a:rPr>
              <a:t>/ voicemail etc. </a:t>
            </a:r>
          </a:p>
          <a:p>
            <a:pPr marL="285750" indent="-285750">
              <a:lnSpc>
                <a:spcPct val="100000"/>
              </a:lnSpc>
              <a:spcBef>
                <a:spcPts val="0"/>
              </a:spcBef>
              <a:buFont typeface="Arial" panose="020B0604020202020204" pitchFamily="34" charset="0"/>
              <a:buChar char="•"/>
            </a:pPr>
            <a:r>
              <a:rPr lang="nl-NL" sz="1400">
                <a:solidFill>
                  <a:schemeClr val="accent6">
                    <a:lumMod val="50000"/>
                  </a:schemeClr>
                </a:solidFill>
              </a:rPr>
              <a:t>3  Een beroepscontext</a:t>
            </a:r>
          </a:p>
        </p:txBody>
      </p:sp>
      <p:sp>
        <p:nvSpPr>
          <p:cNvPr id="5" name="Tijdelijke aanduiding voor tekst 2">
            <a:extLst>
              <a:ext uri="{FF2B5EF4-FFF2-40B4-BE49-F238E27FC236}">
                <a16:creationId xmlns:a16="http://schemas.microsoft.com/office/drawing/2014/main" id="{AB15A23E-C747-60BB-F8E5-650705C92CA2}"/>
              </a:ext>
            </a:extLst>
          </p:cNvPr>
          <p:cNvSpPr txBox="1">
            <a:spLocks/>
          </p:cNvSpPr>
          <p:nvPr/>
        </p:nvSpPr>
        <p:spPr>
          <a:xfrm>
            <a:off x="5251421" y="4799576"/>
            <a:ext cx="4629012" cy="1710350"/>
          </a:xfrm>
          <a:prstGeom prst="rect">
            <a:avLst/>
          </a:prstGeom>
          <a:ln>
            <a:solidFill>
              <a:schemeClr val="accent1"/>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sz="1400">
                <a:solidFill>
                  <a:schemeClr val="accent6">
                    <a:lumMod val="50000"/>
                  </a:schemeClr>
                </a:solidFill>
              </a:rPr>
              <a:t>Kenmerken:</a:t>
            </a:r>
          </a:p>
          <a:p>
            <a:pPr marL="285750" indent="-285750">
              <a:lnSpc>
                <a:spcPct val="100000"/>
              </a:lnSpc>
              <a:spcBef>
                <a:spcPts val="0"/>
              </a:spcBef>
              <a:buFont typeface="Arial" panose="020B0604020202020204" pitchFamily="34" charset="0"/>
              <a:buChar char="•"/>
            </a:pPr>
            <a:r>
              <a:rPr lang="nl-NL" sz="1400">
                <a:solidFill>
                  <a:schemeClr val="accent6">
                    <a:lumMod val="50000"/>
                  </a:schemeClr>
                </a:solidFill>
              </a:rPr>
              <a:t>1  Aanleren, verwerken en toepassen van een beroepstaak</a:t>
            </a:r>
          </a:p>
          <a:p>
            <a:pPr marL="285750" indent="-285750">
              <a:lnSpc>
                <a:spcPct val="100000"/>
              </a:lnSpc>
              <a:spcBef>
                <a:spcPts val="0"/>
              </a:spcBef>
              <a:buFont typeface="Arial" panose="020B0604020202020204" pitchFamily="34" charset="0"/>
              <a:buChar char="•"/>
            </a:pPr>
            <a:r>
              <a:rPr lang="nl-NL" sz="1400">
                <a:solidFill>
                  <a:schemeClr val="accent6">
                    <a:lumMod val="50000"/>
                  </a:schemeClr>
                </a:solidFill>
              </a:rPr>
              <a:t>2  Opdrachten, filmpjes, slottesten, vaak met feedback</a:t>
            </a:r>
          </a:p>
          <a:p>
            <a:pPr marL="285750" indent="-285750">
              <a:lnSpc>
                <a:spcPct val="100000"/>
              </a:lnSpc>
              <a:spcBef>
                <a:spcPts val="0"/>
              </a:spcBef>
              <a:buFont typeface="Arial" panose="020B0604020202020204" pitchFamily="34" charset="0"/>
              <a:buChar char="•"/>
            </a:pPr>
            <a:r>
              <a:rPr lang="nl-NL" sz="1400">
                <a:solidFill>
                  <a:schemeClr val="accent6">
                    <a:lumMod val="50000"/>
                  </a:schemeClr>
                </a:solidFill>
              </a:rPr>
              <a:t>3  Meerdere contexten</a:t>
            </a:r>
          </a:p>
        </p:txBody>
      </p:sp>
      <p:cxnSp>
        <p:nvCxnSpPr>
          <p:cNvPr id="13" name="Rechte verbindingslijn met pijl 12">
            <a:extLst>
              <a:ext uri="{FF2B5EF4-FFF2-40B4-BE49-F238E27FC236}">
                <a16:creationId xmlns:a16="http://schemas.microsoft.com/office/drawing/2014/main" id="{D7EF5855-89EB-72E0-AC23-06DD7E93FCA2}"/>
              </a:ext>
            </a:extLst>
          </p:cNvPr>
          <p:cNvCxnSpPr>
            <a:cxnSpLocks/>
          </p:cNvCxnSpPr>
          <p:nvPr/>
        </p:nvCxnSpPr>
        <p:spPr>
          <a:xfrm>
            <a:off x="4299465" y="3071165"/>
            <a:ext cx="756143" cy="9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D652E578-82D0-E817-F839-1892F2B42B96}"/>
              </a:ext>
            </a:extLst>
          </p:cNvPr>
          <p:cNvCxnSpPr>
            <a:cxnSpLocks/>
          </p:cNvCxnSpPr>
          <p:nvPr/>
        </p:nvCxnSpPr>
        <p:spPr>
          <a:xfrm flipV="1">
            <a:off x="4337540" y="5486820"/>
            <a:ext cx="752349" cy="9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70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79C4D09-0279-33BD-259D-5A867D2CA3EF}"/>
              </a:ext>
            </a:extLst>
          </p:cNvPr>
          <p:cNvPicPr>
            <a:picLocks noChangeAspect="1"/>
          </p:cNvPicPr>
          <p:nvPr/>
        </p:nvPicPr>
        <p:blipFill>
          <a:blip r:embed="rId3"/>
          <a:stretch>
            <a:fillRect/>
          </a:stretch>
        </p:blipFill>
        <p:spPr>
          <a:xfrm>
            <a:off x="340826" y="1359065"/>
            <a:ext cx="8066485" cy="5492075"/>
          </a:xfrm>
          <a:prstGeom prst="rect">
            <a:avLst/>
          </a:prstGeom>
        </p:spPr>
      </p:pic>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9559946" cy="483494"/>
          </a:xfrm>
        </p:spPr>
        <p:txBody>
          <a:bodyPr>
            <a:normAutofit fontScale="90000"/>
          </a:bodyPr>
          <a:lstStyle/>
          <a:p>
            <a:r>
              <a:rPr lang="nl-NL" sz="3000">
                <a:latin typeface="Verdana"/>
                <a:ea typeface="Verdana"/>
              </a:rPr>
              <a:t>Route naar leermiddelen profiel 4</a:t>
            </a:r>
            <a:endParaRPr lang="nl-NL" sz="31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5" name="Ovaal 4">
            <a:extLst>
              <a:ext uri="{FF2B5EF4-FFF2-40B4-BE49-F238E27FC236}">
                <a16:creationId xmlns:a16="http://schemas.microsoft.com/office/drawing/2014/main" id="{FBA4A8C3-CE21-09A6-4F6F-D7A818DB5DB8}"/>
              </a:ext>
            </a:extLst>
          </p:cNvPr>
          <p:cNvSpPr/>
          <p:nvPr/>
        </p:nvSpPr>
        <p:spPr>
          <a:xfrm>
            <a:off x="239315" y="2221154"/>
            <a:ext cx="2654423" cy="483494"/>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FB0EE0BA-1834-FD53-E8BF-8A21A9DC63EA}"/>
              </a:ext>
            </a:extLst>
          </p:cNvPr>
          <p:cNvSpPr txBox="1"/>
          <p:nvPr/>
        </p:nvSpPr>
        <p:spPr>
          <a:xfrm>
            <a:off x="8666462" y="2895858"/>
            <a:ext cx="3362978" cy="2492990"/>
          </a:xfrm>
          <a:prstGeom prst="rect">
            <a:avLst/>
          </a:prstGeom>
          <a:noFill/>
        </p:spPr>
        <p:txBody>
          <a:bodyPr wrap="square">
            <a:spAutoFit/>
          </a:bodyPr>
          <a:lstStyle/>
          <a:p>
            <a:pPr algn="l" rtl="0" fontAlgn="base"/>
            <a:r>
              <a:rPr lang="nl-NL" sz="1400">
                <a:solidFill>
                  <a:srgbClr val="484848"/>
                </a:solidFill>
                <a:latin typeface="Verdana" panose="020B0604030504040204" pitchFamily="34" charset="0"/>
              </a:rPr>
              <a:t>Op deze pagina:</a:t>
            </a:r>
          </a:p>
          <a:p>
            <a:pPr algn="l" rtl="0" fontAlgn="base"/>
            <a:r>
              <a:rPr lang="nl-NL" b="1">
                <a:solidFill>
                  <a:srgbClr val="484848"/>
                </a:solidFill>
                <a:latin typeface="Verdana" panose="020B0604030504040204" pitchFamily="34" charset="0"/>
              </a:rPr>
              <a:t>Totaaloverzicht en planning modules </a:t>
            </a:r>
          </a:p>
          <a:p>
            <a:pPr algn="l" rtl="0" fontAlgn="base"/>
            <a:r>
              <a:rPr lang="nl-NL" sz="1400" b="1">
                <a:solidFill>
                  <a:srgbClr val="484848"/>
                </a:solidFill>
                <a:latin typeface="Verdana" panose="020B0604030504040204" pitchFamily="34" charset="0"/>
              </a:rPr>
              <a:t>- </a:t>
            </a:r>
            <a:r>
              <a:rPr lang="nl-NL" sz="1400" b="0" i="0">
                <a:solidFill>
                  <a:srgbClr val="484848"/>
                </a:solidFill>
                <a:effectLst/>
                <a:latin typeface="Verdana" panose="020B0604030504040204" pitchFamily="34" charset="0"/>
              </a:rPr>
              <a:t>Schema’s van alle modules Business Services</a:t>
            </a:r>
          </a:p>
          <a:p>
            <a:pPr algn="l" rtl="0" fontAlgn="base"/>
            <a:r>
              <a:rPr lang="nl-NL" sz="1400">
                <a:solidFill>
                  <a:srgbClr val="1E1E1E"/>
                </a:solidFill>
                <a:latin typeface="Verdana" panose="020B0604030504040204" pitchFamily="34" charset="0"/>
                <a:ea typeface="Verdana" panose="020B0604030504040204" pitchFamily="34" charset="0"/>
              </a:rPr>
              <a:t>- Leermiddelenaanbod voor elk profiel</a:t>
            </a:r>
          </a:p>
          <a:p>
            <a:pPr marL="285750" indent="-285750" algn="l" rtl="0" fontAlgn="base">
              <a:buFont typeface="Arial" panose="020B0604020202020204" pitchFamily="34" charset="0"/>
              <a:buChar char="•"/>
            </a:pPr>
            <a:endParaRPr lang="nl-NL" b="0" i="0">
              <a:solidFill>
                <a:srgbClr val="1E1E1E"/>
              </a:solidFill>
              <a:effectLst/>
              <a:latin typeface="Verdana" panose="020B0604030504040204" pitchFamily="34" charset="0"/>
              <a:ea typeface="Verdana" panose="020B0604030504040204" pitchFamily="34" charset="0"/>
            </a:endParaRPr>
          </a:p>
          <a:p>
            <a:pPr algn="l" rtl="0" fontAlgn="base"/>
            <a:r>
              <a:rPr lang="nl-NL" b="1">
                <a:solidFill>
                  <a:srgbClr val="1E1E1E"/>
                </a:solidFill>
                <a:latin typeface="Verdana" panose="020B0604030504040204" pitchFamily="34" charset="0"/>
                <a:ea typeface="Verdana" panose="020B0604030504040204" pitchFamily="34" charset="0"/>
              </a:rPr>
              <a:t>Leermiddelen per profiel</a:t>
            </a:r>
          </a:p>
          <a:p>
            <a:pPr algn="l" rtl="0" fontAlgn="base"/>
            <a:r>
              <a:rPr lang="nl-NL" sz="1400" b="0" i="0">
                <a:solidFill>
                  <a:srgbClr val="1E1E1E"/>
                </a:solidFill>
                <a:effectLst/>
                <a:latin typeface="Verdana" panose="020B0604030504040204" pitchFamily="34" charset="0"/>
                <a:ea typeface="Verdana" panose="020B0604030504040204" pitchFamily="34" charset="0"/>
              </a:rPr>
              <a:t>(zie ovaal)</a:t>
            </a:r>
          </a:p>
        </p:txBody>
      </p:sp>
      <p:sp>
        <p:nvSpPr>
          <p:cNvPr id="9" name="Ovaal 8">
            <a:extLst>
              <a:ext uri="{FF2B5EF4-FFF2-40B4-BE49-F238E27FC236}">
                <a16:creationId xmlns:a16="http://schemas.microsoft.com/office/drawing/2014/main" id="{A446BFFE-920E-C4AB-76DF-764DAACD5D15}"/>
              </a:ext>
            </a:extLst>
          </p:cNvPr>
          <p:cNvSpPr/>
          <p:nvPr/>
        </p:nvSpPr>
        <p:spPr>
          <a:xfrm>
            <a:off x="2626093" y="4591197"/>
            <a:ext cx="2654423" cy="2333965"/>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023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1000"/>
                                        <p:tgtEl>
                                          <p:spTgt spid="7">
                                            <p:txEl>
                                              <p:pRg st="5" end="5"/>
                                            </p:txEl>
                                          </p:spTgt>
                                        </p:tgtEl>
                                      </p:cBhvr>
                                    </p:animEffect>
                                    <p:anim calcmode="lin" valueType="num">
                                      <p:cBhvr>
                                        <p:cTn id="4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fade">
                                      <p:cBhvr>
                                        <p:cTn id="48" dur="1000"/>
                                        <p:tgtEl>
                                          <p:spTgt spid="7">
                                            <p:txEl>
                                              <p:pRg st="6" end="6"/>
                                            </p:txEl>
                                          </p:spTgt>
                                        </p:tgtEl>
                                      </p:cBhvr>
                                    </p:animEffect>
                                    <p:anim calcmode="lin" valueType="num">
                                      <p:cBhvr>
                                        <p:cTn id="4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75A3E55-D323-8B4D-8D3B-1765BA4D693C}"/>
              </a:ext>
            </a:extLst>
          </p:cNvPr>
          <p:cNvPicPr>
            <a:picLocks noChangeAspect="1"/>
          </p:cNvPicPr>
          <p:nvPr/>
        </p:nvPicPr>
        <p:blipFill>
          <a:blip r:embed="rId3"/>
          <a:stretch>
            <a:fillRect/>
          </a:stretch>
        </p:blipFill>
        <p:spPr>
          <a:xfrm>
            <a:off x="459386" y="1704746"/>
            <a:ext cx="8191958" cy="5018569"/>
          </a:xfrm>
          <a:prstGeom prst="rect">
            <a:avLst/>
          </a:prstGeom>
        </p:spPr>
      </p:pic>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9559946" cy="483494"/>
          </a:xfrm>
        </p:spPr>
        <p:txBody>
          <a:bodyPr>
            <a:normAutofit fontScale="90000"/>
          </a:bodyPr>
          <a:lstStyle/>
          <a:p>
            <a:r>
              <a:rPr lang="nl-NL" sz="3000">
                <a:latin typeface="Verdana"/>
                <a:ea typeface="Verdana"/>
              </a:rPr>
              <a:t>Route naar een werkproces in P4</a:t>
            </a:r>
            <a:br>
              <a:rPr lang="nl-NL" sz="3000">
                <a:latin typeface="Verdana"/>
                <a:ea typeface="Verdana"/>
              </a:rPr>
            </a:br>
            <a:endParaRPr lang="nl-NL" sz="31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5" name="Ovaal 4">
            <a:extLst>
              <a:ext uri="{FF2B5EF4-FFF2-40B4-BE49-F238E27FC236}">
                <a16:creationId xmlns:a16="http://schemas.microsoft.com/office/drawing/2014/main" id="{FBA4A8C3-CE21-09A6-4F6F-D7A818DB5DB8}"/>
              </a:ext>
            </a:extLst>
          </p:cNvPr>
          <p:cNvSpPr/>
          <p:nvPr/>
        </p:nvSpPr>
        <p:spPr>
          <a:xfrm>
            <a:off x="4333227" y="2742786"/>
            <a:ext cx="2654423" cy="2333965"/>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805F43BB-256B-E659-2294-B75E0B80EBA7}"/>
              </a:ext>
            </a:extLst>
          </p:cNvPr>
          <p:cNvSpPr txBox="1"/>
          <p:nvPr/>
        </p:nvSpPr>
        <p:spPr>
          <a:xfrm>
            <a:off x="8651344" y="2827521"/>
            <a:ext cx="3525538" cy="1110625"/>
          </a:xfrm>
          <a:prstGeom prst="rect">
            <a:avLst/>
          </a:prstGeom>
          <a:noFill/>
        </p:spPr>
        <p:txBody>
          <a:bodyPr wrap="square">
            <a:spAutoFit/>
          </a:bodyPr>
          <a:lstStyle/>
          <a:p>
            <a:pPr algn="l" rtl="0" fontAlgn="base">
              <a:lnSpc>
                <a:spcPct val="150000"/>
              </a:lnSpc>
            </a:pPr>
            <a:r>
              <a:rPr lang="nl-NL" sz="1400">
                <a:solidFill>
                  <a:srgbClr val="1E1E1E"/>
                </a:solidFill>
                <a:latin typeface="Verdana" panose="020B0604030504040204" pitchFamily="34" charset="0"/>
                <a:ea typeface="Verdana" panose="020B0604030504040204" pitchFamily="34" charset="0"/>
              </a:rPr>
              <a:t>Hier kun je kiezen voor:</a:t>
            </a:r>
          </a:p>
          <a:p>
            <a:pPr algn="l" rtl="0" fontAlgn="base">
              <a:lnSpc>
                <a:spcPct val="150000"/>
              </a:lnSpc>
            </a:pPr>
            <a:r>
              <a:rPr lang="nl-NL">
                <a:solidFill>
                  <a:srgbClr val="1E1E1E"/>
                </a:solidFill>
                <a:latin typeface="Verdana" panose="020B0604030504040204" pitchFamily="34" charset="0"/>
                <a:ea typeface="Verdana" panose="020B0604030504040204" pitchFamily="34" charset="0"/>
              </a:rPr>
              <a:t>- </a:t>
            </a:r>
            <a:r>
              <a:rPr lang="nl-NL" sz="1400">
                <a:solidFill>
                  <a:srgbClr val="1E1E1E"/>
                </a:solidFill>
                <a:latin typeface="Verdana" panose="020B0604030504040204" pitchFamily="34" charset="0"/>
                <a:ea typeface="Verdana" panose="020B0604030504040204" pitchFamily="34" charset="0"/>
              </a:rPr>
              <a:t>Leermiddelen per</a:t>
            </a:r>
            <a:br>
              <a:rPr lang="nl-NL" sz="1400">
                <a:solidFill>
                  <a:srgbClr val="1E1E1E"/>
                </a:solidFill>
                <a:latin typeface="Verdana" panose="020B0604030504040204" pitchFamily="34" charset="0"/>
                <a:ea typeface="Verdana" panose="020B0604030504040204" pitchFamily="34" charset="0"/>
              </a:rPr>
            </a:br>
            <a:r>
              <a:rPr lang="nl-NL" sz="1400">
                <a:solidFill>
                  <a:srgbClr val="1E1E1E"/>
                </a:solidFill>
                <a:latin typeface="Verdana" panose="020B0604030504040204" pitchFamily="34" charset="0"/>
                <a:ea typeface="Verdana" panose="020B0604030504040204" pitchFamily="34" charset="0"/>
              </a:rPr>
              <a:t>  werkproces</a:t>
            </a:r>
          </a:p>
        </p:txBody>
      </p:sp>
    </p:spTree>
    <p:extLst>
      <p:ext uri="{BB962C8B-B14F-4D97-AF65-F5344CB8AC3E}">
        <p14:creationId xmlns:p14="http://schemas.microsoft.com/office/powerpoint/2010/main" val="28209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10181796" cy="483494"/>
          </a:xfrm>
        </p:spPr>
        <p:txBody>
          <a:bodyPr>
            <a:normAutofit fontScale="90000"/>
          </a:bodyPr>
          <a:lstStyle/>
          <a:p>
            <a:r>
              <a:rPr lang="nl-NL" sz="3000">
                <a:latin typeface="Verdana"/>
                <a:ea typeface="Verdana"/>
              </a:rPr>
              <a:t>Route naar een leermiddel in een werkproces</a:t>
            </a:r>
            <a:endParaRPr lang="nl-NL" sz="31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pic>
        <p:nvPicPr>
          <p:cNvPr id="7" name="Afbeelding 6">
            <a:extLst>
              <a:ext uri="{FF2B5EF4-FFF2-40B4-BE49-F238E27FC236}">
                <a16:creationId xmlns:a16="http://schemas.microsoft.com/office/drawing/2014/main" id="{3A34C599-CB6D-BF19-1A21-86D9F4BCE178}"/>
              </a:ext>
            </a:extLst>
          </p:cNvPr>
          <p:cNvPicPr>
            <a:picLocks noChangeAspect="1"/>
          </p:cNvPicPr>
          <p:nvPr/>
        </p:nvPicPr>
        <p:blipFill>
          <a:blip r:embed="rId3"/>
          <a:stretch>
            <a:fillRect/>
          </a:stretch>
        </p:blipFill>
        <p:spPr>
          <a:xfrm>
            <a:off x="993906" y="1392031"/>
            <a:ext cx="6687456" cy="5281979"/>
          </a:xfrm>
          <a:prstGeom prst="rect">
            <a:avLst/>
          </a:prstGeom>
        </p:spPr>
      </p:pic>
      <p:sp>
        <p:nvSpPr>
          <p:cNvPr id="8" name="Ovaal 7">
            <a:extLst>
              <a:ext uri="{FF2B5EF4-FFF2-40B4-BE49-F238E27FC236}">
                <a16:creationId xmlns:a16="http://schemas.microsoft.com/office/drawing/2014/main" id="{A5F7F403-483B-27A3-E8D8-B46E4F03B289}"/>
              </a:ext>
            </a:extLst>
          </p:cNvPr>
          <p:cNvSpPr/>
          <p:nvPr/>
        </p:nvSpPr>
        <p:spPr>
          <a:xfrm>
            <a:off x="5545059" y="2710007"/>
            <a:ext cx="2364509" cy="1681018"/>
          </a:xfrm>
          <a:prstGeom prst="ellipse">
            <a:avLst/>
          </a:prstGeom>
          <a:noFill/>
          <a:ln w="28575">
            <a:solidFill>
              <a:srgbClr val="DC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26914043-4769-3E6F-BD60-C3259889101A}"/>
              </a:ext>
            </a:extLst>
          </p:cNvPr>
          <p:cNvSpPr txBox="1"/>
          <p:nvPr/>
        </p:nvSpPr>
        <p:spPr>
          <a:xfrm>
            <a:off x="8666462" y="2895858"/>
            <a:ext cx="3525538" cy="1664623"/>
          </a:xfrm>
          <a:prstGeom prst="rect">
            <a:avLst/>
          </a:prstGeom>
          <a:noFill/>
        </p:spPr>
        <p:txBody>
          <a:bodyPr wrap="square">
            <a:spAutoFit/>
          </a:bodyPr>
          <a:lstStyle/>
          <a:p>
            <a:pPr algn="l" rtl="0" fontAlgn="base">
              <a:lnSpc>
                <a:spcPct val="150000"/>
              </a:lnSpc>
            </a:pPr>
            <a:r>
              <a:rPr lang="nl-NL" sz="1400">
                <a:solidFill>
                  <a:srgbClr val="1E1E1E"/>
                </a:solidFill>
                <a:latin typeface="Verdana" panose="020B0604030504040204" pitchFamily="34" charset="0"/>
                <a:ea typeface="Verdana" panose="020B0604030504040204" pitchFamily="34" charset="0"/>
              </a:rPr>
              <a:t>Hier kun je kiezen voor:</a:t>
            </a:r>
          </a:p>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Taakmodules, beroepsmodules en alternatieve leermiddelen uit FAB per werkproces </a:t>
            </a:r>
          </a:p>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Alle docentinformatie</a:t>
            </a:r>
            <a:endParaRPr lang="nl-NL" sz="1400" b="0" i="0">
              <a:solidFill>
                <a:srgbClr val="1E1E1E"/>
              </a:solidFill>
              <a:effectLst/>
              <a:latin typeface="Verdana" panose="020B0604030504040204" pitchFamily="34" charset="0"/>
              <a:ea typeface="Verdana" panose="020B0604030504040204" pitchFamily="34" charset="0"/>
            </a:endParaRPr>
          </a:p>
        </p:txBody>
      </p:sp>
      <p:sp>
        <p:nvSpPr>
          <p:cNvPr id="5" name="Ovaal 4">
            <a:extLst>
              <a:ext uri="{FF2B5EF4-FFF2-40B4-BE49-F238E27FC236}">
                <a16:creationId xmlns:a16="http://schemas.microsoft.com/office/drawing/2014/main" id="{0D9BF033-9EB5-A262-1D2F-8064782077FB}"/>
              </a:ext>
            </a:extLst>
          </p:cNvPr>
          <p:cNvSpPr/>
          <p:nvPr/>
        </p:nvSpPr>
        <p:spPr>
          <a:xfrm>
            <a:off x="651741" y="1775616"/>
            <a:ext cx="2364509" cy="567534"/>
          </a:xfrm>
          <a:prstGeom prst="ellipse">
            <a:avLst/>
          </a:prstGeom>
          <a:noFill/>
          <a:ln w="28575">
            <a:solidFill>
              <a:srgbClr val="DC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178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anim calcmode="lin" valueType="num">
                                      <p:cBhvr>
                                        <p:cTn id="1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75A3E55-D323-8B4D-8D3B-1765BA4D693C}"/>
              </a:ext>
            </a:extLst>
          </p:cNvPr>
          <p:cNvPicPr>
            <a:picLocks noChangeAspect="1"/>
          </p:cNvPicPr>
          <p:nvPr/>
        </p:nvPicPr>
        <p:blipFill>
          <a:blip r:embed="rId3"/>
          <a:stretch>
            <a:fillRect/>
          </a:stretch>
        </p:blipFill>
        <p:spPr>
          <a:xfrm>
            <a:off x="459386" y="1598214"/>
            <a:ext cx="8191958" cy="5018569"/>
          </a:xfrm>
          <a:prstGeom prst="rect">
            <a:avLst/>
          </a:prstGeom>
        </p:spPr>
      </p:pic>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9559946" cy="483494"/>
          </a:xfrm>
        </p:spPr>
        <p:txBody>
          <a:bodyPr>
            <a:normAutofit fontScale="90000"/>
          </a:bodyPr>
          <a:lstStyle/>
          <a:p>
            <a:r>
              <a:rPr lang="nl-NL" sz="3000">
                <a:latin typeface="Verdana"/>
                <a:ea typeface="Verdana"/>
              </a:rPr>
              <a:t>Route naar docentinformatie profiel 4</a:t>
            </a:r>
            <a:br>
              <a:rPr lang="nl-NL" sz="3000">
                <a:latin typeface="Verdana"/>
                <a:ea typeface="Verdana"/>
              </a:rPr>
            </a:br>
            <a:endParaRPr lang="nl-NL" sz="31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5" name="Ovaal 4">
            <a:extLst>
              <a:ext uri="{FF2B5EF4-FFF2-40B4-BE49-F238E27FC236}">
                <a16:creationId xmlns:a16="http://schemas.microsoft.com/office/drawing/2014/main" id="{FBA4A8C3-CE21-09A6-4F6F-D7A818DB5DB8}"/>
              </a:ext>
            </a:extLst>
          </p:cNvPr>
          <p:cNvSpPr/>
          <p:nvPr/>
        </p:nvSpPr>
        <p:spPr>
          <a:xfrm>
            <a:off x="396536" y="2592514"/>
            <a:ext cx="2654423" cy="443650"/>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D923A957-5376-5A87-4140-585F7A51761A}"/>
              </a:ext>
            </a:extLst>
          </p:cNvPr>
          <p:cNvSpPr txBox="1"/>
          <p:nvPr/>
        </p:nvSpPr>
        <p:spPr>
          <a:xfrm>
            <a:off x="8666462" y="2895858"/>
            <a:ext cx="3525538" cy="867289"/>
          </a:xfrm>
          <a:prstGeom prst="rect">
            <a:avLst/>
          </a:prstGeom>
          <a:noFill/>
        </p:spPr>
        <p:txBody>
          <a:bodyPr wrap="square">
            <a:spAutoFit/>
          </a:bodyPr>
          <a:lstStyle/>
          <a:p>
            <a:pPr algn="l" rtl="0" fontAlgn="base">
              <a:lnSpc>
                <a:spcPct val="150000"/>
              </a:lnSpc>
            </a:pPr>
            <a:r>
              <a:rPr lang="nl-NL">
                <a:solidFill>
                  <a:srgbClr val="1E1E1E"/>
                </a:solidFill>
                <a:latin typeface="Verdana" panose="020B0604030504040204" pitchFamily="34" charset="0"/>
                <a:ea typeface="Verdana" panose="020B0604030504040204" pitchFamily="34" charset="0"/>
              </a:rPr>
              <a:t>Hier kun je ook kiezen voor:</a:t>
            </a:r>
          </a:p>
          <a:p>
            <a:pPr algn="l" rtl="0" fontAlgn="base">
              <a:lnSpc>
                <a:spcPct val="150000"/>
              </a:lnSpc>
            </a:pPr>
            <a:r>
              <a:rPr lang="nl-NL">
                <a:solidFill>
                  <a:srgbClr val="1E1E1E"/>
                </a:solidFill>
                <a:latin typeface="Verdana" panose="020B0604030504040204" pitchFamily="34" charset="0"/>
                <a:ea typeface="Verdana" panose="020B0604030504040204" pitchFamily="34" charset="0"/>
              </a:rPr>
              <a:t>- Alle docentinformatie</a:t>
            </a:r>
          </a:p>
        </p:txBody>
      </p:sp>
    </p:spTree>
    <p:extLst>
      <p:ext uri="{BB962C8B-B14F-4D97-AF65-F5344CB8AC3E}">
        <p14:creationId xmlns:p14="http://schemas.microsoft.com/office/powerpoint/2010/main" val="22892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E7E89-0ADA-D28B-F32E-D3D2993165DD}"/>
              </a:ext>
            </a:extLst>
          </p:cNvPr>
          <p:cNvSpPr>
            <a:spLocks noGrp="1"/>
          </p:cNvSpPr>
          <p:nvPr>
            <p:ph type="title"/>
          </p:nvPr>
        </p:nvSpPr>
        <p:spPr>
          <a:xfrm>
            <a:off x="838199" y="816388"/>
            <a:ext cx="11030339" cy="715529"/>
          </a:xfrm>
        </p:spPr>
        <p:txBody>
          <a:bodyPr>
            <a:normAutofit/>
          </a:bodyPr>
          <a:lstStyle/>
          <a:p>
            <a:r>
              <a:rPr lang="nl-NL">
                <a:latin typeface="Verdana"/>
                <a:ea typeface="Verdana"/>
              </a:rPr>
              <a:t>Planning en schema's leermiddelen</a:t>
            </a:r>
            <a:endParaRPr lang="nl-NL"/>
          </a:p>
        </p:txBody>
      </p:sp>
      <p:sp>
        <p:nvSpPr>
          <p:cNvPr id="3" name="Tijdelijke aanduiding voor tekst 2">
            <a:extLst>
              <a:ext uri="{FF2B5EF4-FFF2-40B4-BE49-F238E27FC236}">
                <a16:creationId xmlns:a16="http://schemas.microsoft.com/office/drawing/2014/main" id="{BB0801DB-22AD-1F29-084F-04A96B9BC9C9}"/>
              </a:ext>
            </a:extLst>
          </p:cNvPr>
          <p:cNvSpPr>
            <a:spLocks noGrp="1"/>
          </p:cNvSpPr>
          <p:nvPr>
            <p:ph type="body" sz="quarter" idx="12"/>
          </p:nvPr>
        </p:nvSpPr>
        <p:spPr/>
        <p:txBody>
          <a:bodyPr/>
          <a:lstStyle/>
          <a:p>
            <a:endParaRPr lang="nl-NL"/>
          </a:p>
        </p:txBody>
      </p:sp>
      <p:pic>
        <p:nvPicPr>
          <p:cNvPr id="5" name="Afbeelding 4">
            <a:extLst>
              <a:ext uri="{FF2B5EF4-FFF2-40B4-BE49-F238E27FC236}">
                <a16:creationId xmlns:a16="http://schemas.microsoft.com/office/drawing/2014/main" id="{C38C6765-F0A7-D448-8AB9-6550DDAB4C56}"/>
              </a:ext>
            </a:extLst>
          </p:cNvPr>
          <p:cNvPicPr>
            <a:picLocks noChangeAspect="1"/>
          </p:cNvPicPr>
          <p:nvPr/>
        </p:nvPicPr>
        <p:blipFill>
          <a:blip r:embed="rId3"/>
          <a:stretch>
            <a:fillRect/>
          </a:stretch>
        </p:blipFill>
        <p:spPr>
          <a:xfrm>
            <a:off x="323688" y="1397922"/>
            <a:ext cx="9013352" cy="5114133"/>
          </a:xfrm>
          <a:prstGeom prst="rect">
            <a:avLst/>
          </a:prstGeom>
        </p:spPr>
      </p:pic>
      <p:sp>
        <p:nvSpPr>
          <p:cNvPr id="6" name="Ovaal 5">
            <a:extLst>
              <a:ext uri="{FF2B5EF4-FFF2-40B4-BE49-F238E27FC236}">
                <a16:creationId xmlns:a16="http://schemas.microsoft.com/office/drawing/2014/main" id="{154AE72F-5B6E-5C4E-0C0F-1D1E4364C8E0}"/>
              </a:ext>
            </a:extLst>
          </p:cNvPr>
          <p:cNvSpPr/>
          <p:nvPr/>
        </p:nvSpPr>
        <p:spPr>
          <a:xfrm>
            <a:off x="738425" y="2801567"/>
            <a:ext cx="2654423" cy="783771"/>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6C4BEF0-E82D-929F-9FBC-905E3395F002}"/>
              </a:ext>
            </a:extLst>
          </p:cNvPr>
          <p:cNvSpPr txBox="1"/>
          <p:nvPr/>
        </p:nvSpPr>
        <p:spPr>
          <a:xfrm>
            <a:off x="9337040" y="2895859"/>
            <a:ext cx="2854960" cy="3683444"/>
          </a:xfrm>
          <a:prstGeom prst="rect">
            <a:avLst/>
          </a:prstGeom>
          <a:noFill/>
        </p:spPr>
        <p:txBody>
          <a:bodyPr wrap="square">
            <a:spAutoFit/>
          </a:bodyPr>
          <a:lstStyle/>
          <a:p>
            <a:pPr algn="l" rtl="0" fontAlgn="base">
              <a:lnSpc>
                <a:spcPct val="150000"/>
              </a:lnSpc>
            </a:pPr>
            <a:r>
              <a:rPr lang="nl-NL" sz="1400">
                <a:solidFill>
                  <a:srgbClr val="1E1E1E"/>
                </a:solidFill>
                <a:latin typeface="Verdana" panose="020B0604030504040204" pitchFamily="34" charset="0"/>
                <a:ea typeface="Verdana" panose="020B0604030504040204" pitchFamily="34" charset="0"/>
              </a:rPr>
              <a:t>Hier zie je:</a:t>
            </a:r>
          </a:p>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Overzicht met Leer- </a:t>
            </a:r>
            <a:br>
              <a:rPr lang="nl-NL" sz="1400">
                <a:solidFill>
                  <a:srgbClr val="1E1E1E"/>
                </a:solidFill>
                <a:latin typeface="Verdana" panose="020B0604030504040204" pitchFamily="34" charset="0"/>
                <a:ea typeface="Verdana" panose="020B0604030504040204" pitchFamily="34" charset="0"/>
              </a:rPr>
            </a:br>
            <a:r>
              <a:rPr lang="nl-NL" sz="1400">
                <a:solidFill>
                  <a:srgbClr val="1E1E1E"/>
                </a:solidFill>
                <a:latin typeface="Verdana" panose="020B0604030504040204" pitchFamily="34" charset="0"/>
                <a:ea typeface="Verdana" panose="020B0604030504040204" pitchFamily="34" charset="0"/>
              </a:rPr>
              <a:t>middelenaanbod P4</a:t>
            </a:r>
          </a:p>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Schema’s modules per werkproces</a:t>
            </a:r>
          </a:p>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Voorbeeldcurriculum</a:t>
            </a:r>
          </a:p>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Keuzes naar docentinformatie voor leermiddelen per werkproces</a:t>
            </a:r>
          </a:p>
          <a:p>
            <a:pPr marL="285750" indent="-285750" algn="l" rtl="0" fontAlgn="base">
              <a:lnSpc>
                <a:spcPct val="150000"/>
              </a:lnSpc>
              <a:buFontTx/>
              <a:buChar char="-"/>
            </a:pPr>
            <a:endParaRPr lang="nl-NL">
              <a:solidFill>
                <a:srgbClr val="1E1E1E"/>
              </a:solidFill>
              <a:latin typeface="Verdana" panose="020B0604030504040204" pitchFamily="34" charset="0"/>
              <a:ea typeface="Verdana" panose="020B0604030504040204" pitchFamily="34" charset="0"/>
            </a:endParaRPr>
          </a:p>
        </p:txBody>
      </p:sp>
      <p:sp>
        <p:nvSpPr>
          <p:cNvPr id="4" name="Ovaal 3">
            <a:extLst>
              <a:ext uri="{FF2B5EF4-FFF2-40B4-BE49-F238E27FC236}">
                <a16:creationId xmlns:a16="http://schemas.microsoft.com/office/drawing/2014/main" id="{FECE60CE-35AF-8CD3-4611-A914A958022D}"/>
              </a:ext>
            </a:extLst>
          </p:cNvPr>
          <p:cNvSpPr/>
          <p:nvPr/>
        </p:nvSpPr>
        <p:spPr>
          <a:xfrm>
            <a:off x="724375" y="3980615"/>
            <a:ext cx="2654423" cy="561975"/>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7214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anim calcmode="lin" valueType="num">
                                      <p:cBhvr>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1000"/>
                                        <p:tgtEl>
                                          <p:spTgt spid="7">
                                            <p:txEl>
                                              <p:pRg st="2" end="2"/>
                                            </p:txEl>
                                          </p:spTgt>
                                        </p:tgtEl>
                                      </p:cBhvr>
                                    </p:animEffect>
                                    <p:anim calcmode="lin" valueType="num">
                                      <p:cBhvr>
                                        <p:cTn id="1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anim calcmode="lin" valueType="num">
                                      <p:cBhvr>
                                        <p:cTn id="3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7F8E2C-9DCB-1027-9809-63234A4AC036}"/>
              </a:ext>
            </a:extLst>
          </p:cNvPr>
          <p:cNvSpPr>
            <a:spLocks noGrp="1"/>
          </p:cNvSpPr>
          <p:nvPr>
            <p:ph type="title"/>
          </p:nvPr>
        </p:nvSpPr>
        <p:spPr>
          <a:xfrm>
            <a:off x="838200" y="816388"/>
            <a:ext cx="10515600" cy="1404298"/>
          </a:xfrm>
        </p:spPr>
        <p:txBody>
          <a:bodyPr>
            <a:normAutofit fontScale="90000"/>
          </a:bodyPr>
          <a:lstStyle/>
          <a:p>
            <a:r>
              <a:rPr lang="nl-NL" sz="3000">
                <a:latin typeface="Verdana"/>
                <a:ea typeface="Verdana"/>
              </a:rPr>
              <a:t>Docentinformatie</a:t>
            </a:r>
            <a:br>
              <a:rPr lang="nl-NL" sz="3000"/>
            </a:br>
            <a:r>
              <a:rPr lang="nl-NL" sz="3000">
                <a:latin typeface="Verdana"/>
                <a:ea typeface="Verdana"/>
              </a:rPr>
              <a:t>van een module</a:t>
            </a:r>
            <a:br>
              <a:rPr lang="nl-NL"/>
            </a:br>
            <a:endParaRPr lang="nl-NL"/>
          </a:p>
        </p:txBody>
      </p:sp>
      <p:pic>
        <p:nvPicPr>
          <p:cNvPr id="5" name="Afbeelding 4">
            <a:extLst>
              <a:ext uri="{FF2B5EF4-FFF2-40B4-BE49-F238E27FC236}">
                <a16:creationId xmlns:a16="http://schemas.microsoft.com/office/drawing/2014/main" id="{FC84D671-ADA4-70AC-8B41-74ECCD6F65F0}"/>
              </a:ext>
            </a:extLst>
          </p:cNvPr>
          <p:cNvPicPr>
            <a:picLocks noChangeAspect="1"/>
          </p:cNvPicPr>
          <p:nvPr/>
        </p:nvPicPr>
        <p:blipFill>
          <a:blip r:embed="rId3"/>
          <a:stretch>
            <a:fillRect/>
          </a:stretch>
        </p:blipFill>
        <p:spPr>
          <a:xfrm>
            <a:off x="6096000" y="18405"/>
            <a:ext cx="5061676" cy="6858000"/>
          </a:xfrm>
          <a:prstGeom prst="rect">
            <a:avLst/>
          </a:prstGeom>
        </p:spPr>
      </p:pic>
      <p:sp>
        <p:nvSpPr>
          <p:cNvPr id="7" name="Ovaal 6">
            <a:extLst>
              <a:ext uri="{FF2B5EF4-FFF2-40B4-BE49-F238E27FC236}">
                <a16:creationId xmlns:a16="http://schemas.microsoft.com/office/drawing/2014/main" id="{6806F5DD-354D-D959-5C65-A62702B4DF44}"/>
              </a:ext>
            </a:extLst>
          </p:cNvPr>
          <p:cNvSpPr/>
          <p:nvPr/>
        </p:nvSpPr>
        <p:spPr>
          <a:xfrm>
            <a:off x="9818045" y="2315417"/>
            <a:ext cx="1339631" cy="1112847"/>
          </a:xfrm>
          <a:prstGeom prst="ellipse">
            <a:avLst/>
          </a:prstGeom>
          <a:noFill/>
          <a:ln w="28575">
            <a:solidFill>
              <a:srgbClr val="DC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36AF6B35-60F6-881D-03A7-5B486FFC2911}"/>
              </a:ext>
            </a:extLst>
          </p:cNvPr>
          <p:cNvSpPr txBox="1"/>
          <p:nvPr/>
        </p:nvSpPr>
        <p:spPr>
          <a:xfrm>
            <a:off x="838200" y="2315417"/>
            <a:ext cx="5257800" cy="1744452"/>
          </a:xfrm>
          <a:prstGeom prst="rect">
            <a:avLst/>
          </a:prstGeom>
          <a:noFill/>
        </p:spPr>
        <p:txBody>
          <a:bodyPr wrap="square">
            <a:spAutoFit/>
          </a:bodyPr>
          <a:lstStyle/>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Alle modules die per werkproces worden ontwikkeld: </a:t>
            </a:r>
            <a:br>
              <a:rPr lang="nl-NL" sz="1400">
                <a:solidFill>
                  <a:srgbClr val="1E1E1E"/>
                </a:solidFill>
                <a:latin typeface="Verdana" panose="020B0604030504040204" pitchFamily="34" charset="0"/>
                <a:ea typeface="Verdana" panose="020B0604030504040204" pitchFamily="34" charset="0"/>
              </a:rPr>
            </a:br>
            <a:r>
              <a:rPr lang="nl-NL" sz="1400">
                <a:solidFill>
                  <a:srgbClr val="1E1E1E"/>
                </a:solidFill>
                <a:latin typeface="Verdana" panose="020B0604030504040204" pitchFamily="34" charset="0"/>
                <a:ea typeface="Verdana" panose="020B0604030504040204" pitchFamily="34" charset="0"/>
              </a:rPr>
              <a:t>Blauw is af</a:t>
            </a:r>
            <a:br>
              <a:rPr lang="nl-NL" sz="1400">
                <a:solidFill>
                  <a:srgbClr val="1E1E1E"/>
                </a:solidFill>
                <a:latin typeface="Verdana" panose="020B0604030504040204" pitchFamily="34" charset="0"/>
                <a:ea typeface="Verdana" panose="020B0604030504040204" pitchFamily="34" charset="0"/>
              </a:rPr>
            </a:br>
            <a:r>
              <a:rPr lang="nl-NL" sz="1400">
                <a:solidFill>
                  <a:srgbClr val="1E1E1E"/>
                </a:solidFill>
                <a:latin typeface="Verdana" panose="020B0604030504040204" pitchFamily="34" charset="0"/>
                <a:ea typeface="Verdana" panose="020B0604030504040204" pitchFamily="34" charset="0"/>
              </a:rPr>
              <a:t>Zwart is nog niet af</a:t>
            </a:r>
          </a:p>
          <a:p>
            <a:pPr marL="285750" indent="-285750" algn="l" rtl="0" fontAlgn="base">
              <a:lnSpc>
                <a:spcPct val="150000"/>
              </a:lnSpc>
              <a:buFontTx/>
              <a:buChar char="-"/>
            </a:pPr>
            <a:r>
              <a:rPr lang="nl-NL" sz="1400">
                <a:solidFill>
                  <a:srgbClr val="1E1E1E"/>
                </a:solidFill>
                <a:latin typeface="Verdana" panose="020B0604030504040204" pitchFamily="34" charset="0"/>
                <a:ea typeface="Verdana" panose="020B0604030504040204" pitchFamily="34" charset="0"/>
              </a:rPr>
              <a:t>Onder de knop zit de docentinformatie per module.</a:t>
            </a:r>
          </a:p>
          <a:p>
            <a:pPr algn="l" rtl="0" fontAlgn="base">
              <a:lnSpc>
                <a:spcPct val="150000"/>
              </a:lnSpc>
            </a:pPr>
            <a:endParaRPr lang="nl-NL">
              <a:solidFill>
                <a:srgbClr val="1E1E1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412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43299-8630-C62C-5A94-C42888C5E92C}"/>
              </a:ext>
            </a:extLst>
          </p:cNvPr>
          <p:cNvSpPr>
            <a:spLocks noGrp="1"/>
          </p:cNvSpPr>
          <p:nvPr>
            <p:ph type="title"/>
          </p:nvPr>
        </p:nvSpPr>
        <p:spPr>
          <a:xfrm>
            <a:off x="415413" y="826013"/>
            <a:ext cx="10515600" cy="715529"/>
          </a:xfrm>
        </p:spPr>
        <p:txBody>
          <a:bodyPr/>
          <a:lstStyle/>
          <a:p>
            <a:r>
              <a:rPr lang="nl-NL"/>
              <a:t>Examens profiel 4</a:t>
            </a:r>
          </a:p>
        </p:txBody>
      </p:sp>
      <p:sp>
        <p:nvSpPr>
          <p:cNvPr id="3" name="Text Placeholder 2">
            <a:extLst>
              <a:ext uri="{FF2B5EF4-FFF2-40B4-BE49-F238E27FC236}">
                <a16:creationId xmlns:a16="http://schemas.microsoft.com/office/drawing/2014/main" id="{9BB7E32C-4405-20FD-05FC-AA007636DED8}"/>
              </a:ext>
            </a:extLst>
          </p:cNvPr>
          <p:cNvSpPr txBox="1">
            <a:spLocks/>
          </p:cNvSpPr>
          <p:nvPr/>
        </p:nvSpPr>
        <p:spPr>
          <a:xfrm>
            <a:off x="291353" y="150739"/>
            <a:ext cx="4474780" cy="375712"/>
          </a:xfrm>
          <a:prstGeom prst="rect">
            <a:avLst/>
          </a:prstGeom>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Vind</a:t>
            </a:r>
            <a:r>
              <a:rPr lang="en-US"/>
              <a:t> je </a:t>
            </a:r>
            <a:r>
              <a:rPr lang="en-US" err="1"/>
              <a:t>weg</a:t>
            </a:r>
            <a:r>
              <a:rPr lang="en-US"/>
              <a:t> op </a:t>
            </a:r>
            <a:r>
              <a:rPr lang="en-US" err="1"/>
              <a:t>onze</a:t>
            </a:r>
            <a:r>
              <a:rPr lang="en-US"/>
              <a:t> website:</a:t>
            </a:r>
          </a:p>
        </p:txBody>
      </p:sp>
      <p:pic>
        <p:nvPicPr>
          <p:cNvPr id="4" name="Afbeelding 3">
            <a:extLst>
              <a:ext uri="{FF2B5EF4-FFF2-40B4-BE49-F238E27FC236}">
                <a16:creationId xmlns:a16="http://schemas.microsoft.com/office/drawing/2014/main" id="{2BBCF0F3-1B2B-EB0D-CA71-6B0307E782A3}"/>
              </a:ext>
            </a:extLst>
          </p:cNvPr>
          <p:cNvPicPr>
            <a:picLocks noChangeAspect="1"/>
          </p:cNvPicPr>
          <p:nvPr/>
        </p:nvPicPr>
        <p:blipFill>
          <a:blip r:embed="rId3"/>
          <a:stretch>
            <a:fillRect/>
          </a:stretch>
        </p:blipFill>
        <p:spPr>
          <a:xfrm>
            <a:off x="838200" y="1762823"/>
            <a:ext cx="5134109" cy="4854288"/>
          </a:xfrm>
          <a:prstGeom prst="rect">
            <a:avLst/>
          </a:prstGeom>
        </p:spPr>
      </p:pic>
      <p:sp>
        <p:nvSpPr>
          <p:cNvPr id="5" name="Ovaal 4">
            <a:extLst>
              <a:ext uri="{FF2B5EF4-FFF2-40B4-BE49-F238E27FC236}">
                <a16:creationId xmlns:a16="http://schemas.microsoft.com/office/drawing/2014/main" id="{4EC9E489-F838-D5D6-B8D4-179B1ED4B9CD}"/>
              </a:ext>
            </a:extLst>
          </p:cNvPr>
          <p:cNvSpPr/>
          <p:nvPr/>
        </p:nvSpPr>
        <p:spPr>
          <a:xfrm>
            <a:off x="2422028" y="3356878"/>
            <a:ext cx="1966452" cy="1666177"/>
          </a:xfrm>
          <a:prstGeom prst="ellipse">
            <a:avLst/>
          </a:prstGeom>
          <a:no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15">
            <a:extLst>
              <a:ext uri="{FF2B5EF4-FFF2-40B4-BE49-F238E27FC236}">
                <a16:creationId xmlns:a16="http://schemas.microsoft.com/office/drawing/2014/main" id="{EE611860-58C0-ECEF-60D3-3AF76B99554E}"/>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Tree>
    <p:extLst>
      <p:ext uri="{BB962C8B-B14F-4D97-AF65-F5344CB8AC3E}">
        <p14:creationId xmlns:p14="http://schemas.microsoft.com/office/powerpoint/2010/main" val="196851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p:txBody>
          <a:bodyPr>
            <a:normAutofit/>
          </a:bodyPr>
          <a:lstStyle/>
          <a:p>
            <a:r>
              <a:rPr lang="nl-NL"/>
              <a:t>Examens profiel 4</a:t>
            </a:r>
          </a:p>
        </p:txBody>
      </p:sp>
      <p:pic>
        <p:nvPicPr>
          <p:cNvPr id="9" name="Afbeelding 8">
            <a:extLst>
              <a:ext uri="{FF2B5EF4-FFF2-40B4-BE49-F238E27FC236}">
                <a16:creationId xmlns:a16="http://schemas.microsoft.com/office/drawing/2014/main" id="{AA29A835-DBE6-B4FD-CE22-D565E629AE16}"/>
              </a:ext>
            </a:extLst>
          </p:cNvPr>
          <p:cNvPicPr>
            <a:picLocks noChangeAspect="1"/>
          </p:cNvPicPr>
          <p:nvPr/>
        </p:nvPicPr>
        <p:blipFill>
          <a:blip r:embed="rId3"/>
          <a:stretch>
            <a:fillRect/>
          </a:stretch>
        </p:blipFill>
        <p:spPr>
          <a:xfrm>
            <a:off x="838200" y="1734050"/>
            <a:ext cx="6421622" cy="4904121"/>
          </a:xfrm>
          <a:prstGeom prst="rect">
            <a:avLst/>
          </a:prstGeom>
        </p:spPr>
      </p:pic>
      <p:sp>
        <p:nvSpPr>
          <p:cNvPr id="7" name="Ovaal 6">
            <a:extLst>
              <a:ext uri="{FF2B5EF4-FFF2-40B4-BE49-F238E27FC236}">
                <a16:creationId xmlns:a16="http://schemas.microsoft.com/office/drawing/2014/main" id="{753316AB-9703-2F2B-A91B-7568056A1969}"/>
              </a:ext>
            </a:extLst>
          </p:cNvPr>
          <p:cNvSpPr/>
          <p:nvPr/>
        </p:nvSpPr>
        <p:spPr>
          <a:xfrm>
            <a:off x="2738486" y="2137946"/>
            <a:ext cx="2241755" cy="1858297"/>
          </a:xfrm>
          <a:prstGeom prst="ellipse">
            <a:avLst/>
          </a:prstGeom>
          <a:no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15">
            <a:extLst>
              <a:ext uri="{FF2B5EF4-FFF2-40B4-BE49-F238E27FC236}">
                <a16:creationId xmlns:a16="http://schemas.microsoft.com/office/drawing/2014/main" id="{FC3A3353-E02D-2740-15E5-85E7F72FD1D2}"/>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3" name="Text Placeholder 2">
            <a:extLst>
              <a:ext uri="{FF2B5EF4-FFF2-40B4-BE49-F238E27FC236}">
                <a16:creationId xmlns:a16="http://schemas.microsoft.com/office/drawing/2014/main" id="{0D3A27A6-21F1-C5BA-0C59-ABF9C71CE91F}"/>
              </a:ext>
            </a:extLst>
          </p:cNvPr>
          <p:cNvSpPr txBox="1">
            <a:spLocks/>
          </p:cNvSpPr>
          <p:nvPr/>
        </p:nvSpPr>
        <p:spPr>
          <a:xfrm>
            <a:off x="291353" y="150739"/>
            <a:ext cx="4474780" cy="375712"/>
          </a:xfrm>
          <a:prstGeom prst="rect">
            <a:avLst/>
          </a:prstGeom>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Vind</a:t>
            </a:r>
            <a:r>
              <a:rPr lang="en-US"/>
              <a:t> je </a:t>
            </a:r>
            <a:r>
              <a:rPr lang="en-US" err="1"/>
              <a:t>weg</a:t>
            </a:r>
            <a:r>
              <a:rPr lang="en-US"/>
              <a:t> op </a:t>
            </a:r>
            <a:r>
              <a:rPr lang="en-US" err="1"/>
              <a:t>onze</a:t>
            </a:r>
            <a:r>
              <a:rPr lang="en-US"/>
              <a:t> website:</a:t>
            </a:r>
          </a:p>
        </p:txBody>
      </p:sp>
    </p:spTree>
    <p:extLst>
      <p:ext uri="{BB962C8B-B14F-4D97-AF65-F5344CB8AC3E}">
        <p14:creationId xmlns:p14="http://schemas.microsoft.com/office/powerpoint/2010/main" val="40262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F466AC0-2DE7-D916-14D5-0C08D677F05C}"/>
              </a:ext>
            </a:extLst>
          </p:cNvPr>
          <p:cNvPicPr>
            <a:picLocks noChangeAspect="1"/>
          </p:cNvPicPr>
          <p:nvPr/>
        </p:nvPicPr>
        <p:blipFill>
          <a:blip r:embed="rId3"/>
          <a:stretch>
            <a:fillRect/>
          </a:stretch>
        </p:blipFill>
        <p:spPr>
          <a:xfrm>
            <a:off x="588006" y="1538998"/>
            <a:ext cx="6390863" cy="5168263"/>
          </a:xfrm>
          <a:prstGeom prst="rect">
            <a:avLst/>
          </a:prstGeom>
        </p:spPr>
      </p:pic>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p:txBody>
          <a:bodyPr>
            <a:normAutofit/>
          </a:bodyPr>
          <a:lstStyle/>
          <a:p>
            <a:r>
              <a:rPr lang="nl-NL"/>
              <a:t>Examens profiel 4</a:t>
            </a:r>
          </a:p>
        </p:txBody>
      </p:sp>
      <p:sp>
        <p:nvSpPr>
          <p:cNvPr id="7" name="Ovaal 6">
            <a:extLst>
              <a:ext uri="{FF2B5EF4-FFF2-40B4-BE49-F238E27FC236}">
                <a16:creationId xmlns:a16="http://schemas.microsoft.com/office/drawing/2014/main" id="{753316AB-9703-2F2B-A91B-7568056A1969}"/>
              </a:ext>
            </a:extLst>
          </p:cNvPr>
          <p:cNvSpPr/>
          <p:nvPr/>
        </p:nvSpPr>
        <p:spPr>
          <a:xfrm>
            <a:off x="588006" y="4389853"/>
            <a:ext cx="2241755" cy="1858297"/>
          </a:xfrm>
          <a:prstGeom prst="ellipse">
            <a:avLst/>
          </a:prstGeom>
          <a:no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15">
            <a:extLst>
              <a:ext uri="{FF2B5EF4-FFF2-40B4-BE49-F238E27FC236}">
                <a16:creationId xmlns:a16="http://schemas.microsoft.com/office/drawing/2014/main" id="{FC3A3353-E02D-2740-15E5-85E7F72FD1D2}"/>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3" name="Text Placeholder 2">
            <a:extLst>
              <a:ext uri="{FF2B5EF4-FFF2-40B4-BE49-F238E27FC236}">
                <a16:creationId xmlns:a16="http://schemas.microsoft.com/office/drawing/2014/main" id="{0D3A27A6-21F1-C5BA-0C59-ABF9C71CE91F}"/>
              </a:ext>
            </a:extLst>
          </p:cNvPr>
          <p:cNvSpPr txBox="1">
            <a:spLocks/>
          </p:cNvSpPr>
          <p:nvPr/>
        </p:nvSpPr>
        <p:spPr>
          <a:xfrm>
            <a:off x="291353" y="150739"/>
            <a:ext cx="4474780" cy="375712"/>
          </a:xfrm>
          <a:prstGeom prst="rect">
            <a:avLst/>
          </a:prstGeom>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Vind</a:t>
            </a:r>
            <a:r>
              <a:rPr lang="en-US"/>
              <a:t> je </a:t>
            </a:r>
            <a:r>
              <a:rPr lang="en-US" err="1"/>
              <a:t>weg</a:t>
            </a:r>
            <a:r>
              <a:rPr lang="en-US"/>
              <a:t> op </a:t>
            </a:r>
            <a:r>
              <a:rPr lang="en-US" err="1"/>
              <a:t>onze</a:t>
            </a:r>
            <a:r>
              <a:rPr lang="en-US"/>
              <a:t> website:</a:t>
            </a:r>
          </a:p>
        </p:txBody>
      </p:sp>
    </p:spTree>
    <p:extLst>
      <p:ext uri="{BB962C8B-B14F-4D97-AF65-F5344CB8AC3E}">
        <p14:creationId xmlns:p14="http://schemas.microsoft.com/office/powerpoint/2010/main" val="10243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p:txBody>
          <a:bodyPr>
            <a:normAutofit/>
          </a:bodyPr>
          <a:lstStyle/>
          <a:p>
            <a:r>
              <a:rPr lang="nl-NL"/>
              <a:t>Examens profiel 4</a:t>
            </a:r>
          </a:p>
        </p:txBody>
      </p:sp>
      <p:sp>
        <p:nvSpPr>
          <p:cNvPr id="4" name="Tijdelijke aanduiding voor tekst 15">
            <a:extLst>
              <a:ext uri="{FF2B5EF4-FFF2-40B4-BE49-F238E27FC236}">
                <a16:creationId xmlns:a16="http://schemas.microsoft.com/office/drawing/2014/main" id="{FC3A3353-E02D-2740-15E5-85E7F72FD1D2}"/>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3" name="Text Placeholder 2">
            <a:extLst>
              <a:ext uri="{FF2B5EF4-FFF2-40B4-BE49-F238E27FC236}">
                <a16:creationId xmlns:a16="http://schemas.microsoft.com/office/drawing/2014/main" id="{0D3A27A6-21F1-C5BA-0C59-ABF9C71CE91F}"/>
              </a:ext>
            </a:extLst>
          </p:cNvPr>
          <p:cNvSpPr txBox="1">
            <a:spLocks/>
          </p:cNvSpPr>
          <p:nvPr/>
        </p:nvSpPr>
        <p:spPr>
          <a:xfrm>
            <a:off x="291353" y="150739"/>
            <a:ext cx="4474780" cy="375712"/>
          </a:xfrm>
          <a:prstGeom prst="rect">
            <a:avLst/>
          </a:prstGeom>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Vind</a:t>
            </a:r>
            <a:r>
              <a:rPr lang="en-US"/>
              <a:t> je </a:t>
            </a:r>
            <a:r>
              <a:rPr lang="en-US" err="1"/>
              <a:t>weg</a:t>
            </a:r>
            <a:r>
              <a:rPr lang="en-US"/>
              <a:t> op </a:t>
            </a:r>
            <a:r>
              <a:rPr lang="en-US" err="1"/>
              <a:t>onze</a:t>
            </a:r>
            <a:r>
              <a:rPr lang="en-US"/>
              <a:t> website:</a:t>
            </a:r>
          </a:p>
        </p:txBody>
      </p:sp>
      <p:pic>
        <p:nvPicPr>
          <p:cNvPr id="6" name="Afbeelding 5">
            <a:extLst>
              <a:ext uri="{FF2B5EF4-FFF2-40B4-BE49-F238E27FC236}">
                <a16:creationId xmlns:a16="http://schemas.microsoft.com/office/drawing/2014/main" id="{44E53FDF-6C85-6D1F-370E-33707D960973}"/>
              </a:ext>
            </a:extLst>
          </p:cNvPr>
          <p:cNvPicPr>
            <a:picLocks noChangeAspect="1"/>
          </p:cNvPicPr>
          <p:nvPr/>
        </p:nvPicPr>
        <p:blipFill>
          <a:blip r:embed="rId3"/>
          <a:stretch>
            <a:fillRect/>
          </a:stretch>
        </p:blipFill>
        <p:spPr>
          <a:xfrm>
            <a:off x="751054" y="1880639"/>
            <a:ext cx="6922734" cy="3808495"/>
          </a:xfrm>
          <a:prstGeom prst="rect">
            <a:avLst/>
          </a:prstGeom>
        </p:spPr>
      </p:pic>
    </p:spTree>
    <p:extLst>
      <p:ext uri="{BB962C8B-B14F-4D97-AF65-F5344CB8AC3E}">
        <p14:creationId xmlns:p14="http://schemas.microsoft.com/office/powerpoint/2010/main" val="4000226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342529" cy="483494"/>
          </a:xfrm>
        </p:spPr>
        <p:txBody>
          <a:bodyPr>
            <a:normAutofit fontScale="90000"/>
          </a:bodyPr>
          <a:lstStyle/>
          <a:p>
            <a:r>
              <a:rPr lang="en-US" sz="3000">
                <a:latin typeface="Verdana"/>
                <a:ea typeface="Verdana"/>
              </a:rPr>
              <a:t>Van </a:t>
            </a:r>
            <a:r>
              <a:rPr lang="en-US" sz="3000" err="1">
                <a:latin typeface="Verdana"/>
                <a:ea typeface="Verdana"/>
              </a:rPr>
              <a:t>leermiddel</a:t>
            </a:r>
            <a:r>
              <a:rPr lang="en-US" sz="3000">
                <a:latin typeface="Verdana"/>
                <a:ea typeface="Verdana"/>
              </a:rPr>
              <a:t> tot examen </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7576291" y="467666"/>
            <a:ext cx="4104143" cy="312990"/>
          </a:xfrm>
          <a:prstGeom prst="rect">
            <a:avLst/>
          </a:prstGeom>
          <a:solidFill>
            <a:srgbClr val="9CC9B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a:ea typeface="Verdana"/>
              </a:rPr>
              <a:t>Leermiddel/Examinering</a:t>
            </a:r>
            <a:endParaRPr lang="nl-NL" sz="1800" b="1">
              <a:solidFill>
                <a:schemeClr val="bg1"/>
              </a:solidFill>
              <a:latin typeface="Verdana" panose="020B0604030504040204" pitchFamily="34" charset="0"/>
              <a:ea typeface="Verdana" panose="020B0604030504040204" pitchFamily="34" charset="0"/>
            </a:endParaRPr>
          </a:p>
        </p:txBody>
      </p:sp>
      <p:sp>
        <p:nvSpPr>
          <p:cNvPr id="4" name="Rechthoek: afgeronde hoeken 3">
            <a:extLst>
              <a:ext uri="{FF2B5EF4-FFF2-40B4-BE49-F238E27FC236}">
                <a16:creationId xmlns:a16="http://schemas.microsoft.com/office/drawing/2014/main" id="{536B2D90-7FC1-2F41-F368-0F60054B6E6A}"/>
              </a:ext>
            </a:extLst>
          </p:cNvPr>
          <p:cNvSpPr/>
          <p:nvPr/>
        </p:nvSpPr>
        <p:spPr>
          <a:xfrm>
            <a:off x="529264" y="1802198"/>
            <a:ext cx="1890740" cy="101599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nl-NL" sz="1400">
                <a:latin typeface="Verdana" panose="020B0604030504040204" pitchFamily="34" charset="0"/>
                <a:ea typeface="Verdana" panose="020B0604030504040204" pitchFamily="34" charset="0"/>
              </a:rPr>
              <a:t>Proeve van bekwaamheid </a:t>
            </a:r>
          </a:p>
          <a:p>
            <a:pPr algn="ctr"/>
            <a:endParaRPr lang="nl-NL"/>
          </a:p>
        </p:txBody>
      </p:sp>
      <p:sp>
        <p:nvSpPr>
          <p:cNvPr id="5" name="Rechthoek: afgeronde hoeken 4">
            <a:extLst>
              <a:ext uri="{FF2B5EF4-FFF2-40B4-BE49-F238E27FC236}">
                <a16:creationId xmlns:a16="http://schemas.microsoft.com/office/drawing/2014/main" id="{F2256AF0-16D3-FA27-20C0-D332DF7FFA07}"/>
              </a:ext>
            </a:extLst>
          </p:cNvPr>
          <p:cNvSpPr/>
          <p:nvPr/>
        </p:nvSpPr>
        <p:spPr>
          <a:xfrm>
            <a:off x="7992428" y="1774983"/>
            <a:ext cx="1890740" cy="10159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sz="1400">
                <a:latin typeface="Verdana" panose="020B0604030504040204" pitchFamily="34" charset="0"/>
                <a:ea typeface="Verdana" panose="020B0604030504040204" pitchFamily="34" charset="0"/>
              </a:rPr>
              <a:t>Portfolio- examen </a:t>
            </a:r>
          </a:p>
        </p:txBody>
      </p:sp>
      <p:sp>
        <p:nvSpPr>
          <p:cNvPr id="8" name="Rechthoek: afgeronde hoeken 7">
            <a:extLst>
              <a:ext uri="{FF2B5EF4-FFF2-40B4-BE49-F238E27FC236}">
                <a16:creationId xmlns:a16="http://schemas.microsoft.com/office/drawing/2014/main" id="{736C90D4-4A79-3191-D123-F0441BBFFEC4}"/>
              </a:ext>
            </a:extLst>
          </p:cNvPr>
          <p:cNvSpPr/>
          <p:nvPr/>
        </p:nvSpPr>
        <p:spPr>
          <a:xfrm>
            <a:off x="5597318" y="1802197"/>
            <a:ext cx="1890740" cy="10159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nl-NL" sz="1400">
                <a:latin typeface="Verdana" panose="020B0604030504040204" pitchFamily="34" charset="0"/>
                <a:ea typeface="Verdana" panose="020B0604030504040204" pitchFamily="34" charset="0"/>
              </a:rPr>
              <a:t>Contextvrij examenproject </a:t>
            </a:r>
          </a:p>
        </p:txBody>
      </p:sp>
      <p:sp>
        <p:nvSpPr>
          <p:cNvPr id="9" name="Rechthoek: afgeronde hoeken 8">
            <a:extLst>
              <a:ext uri="{FF2B5EF4-FFF2-40B4-BE49-F238E27FC236}">
                <a16:creationId xmlns:a16="http://schemas.microsoft.com/office/drawing/2014/main" id="{40BC0414-00E7-F9C3-1C51-EAFF14F9D9D0}"/>
              </a:ext>
            </a:extLst>
          </p:cNvPr>
          <p:cNvSpPr/>
          <p:nvPr/>
        </p:nvSpPr>
        <p:spPr>
          <a:xfrm>
            <a:off x="2654237" y="1799380"/>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nl-NL"/>
              <a:t>Examenproject versie 1</a:t>
            </a:r>
          </a:p>
        </p:txBody>
      </p:sp>
      <p:sp>
        <p:nvSpPr>
          <p:cNvPr id="25" name="Rechthoek: afgeronde hoeken 24">
            <a:extLst>
              <a:ext uri="{FF2B5EF4-FFF2-40B4-BE49-F238E27FC236}">
                <a16:creationId xmlns:a16="http://schemas.microsoft.com/office/drawing/2014/main" id="{DFA80327-0F5F-7D8C-0598-E893A024D5D8}"/>
              </a:ext>
            </a:extLst>
          </p:cNvPr>
          <p:cNvSpPr/>
          <p:nvPr/>
        </p:nvSpPr>
        <p:spPr>
          <a:xfrm>
            <a:off x="457317" y="3209062"/>
            <a:ext cx="9364166" cy="437152"/>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nl-NL" sz="1400">
                <a:latin typeface="Verdana" panose="020B0604030504040204" pitchFamily="34" charset="0"/>
                <a:ea typeface="Verdana" panose="020B0604030504040204" pitchFamily="34" charset="0"/>
              </a:rPr>
              <a:t>Proeftoets EP</a:t>
            </a:r>
          </a:p>
        </p:txBody>
      </p:sp>
      <p:sp>
        <p:nvSpPr>
          <p:cNvPr id="36" name="Rechthoek: afgeronde hoeken 35">
            <a:extLst>
              <a:ext uri="{FF2B5EF4-FFF2-40B4-BE49-F238E27FC236}">
                <a16:creationId xmlns:a16="http://schemas.microsoft.com/office/drawing/2014/main" id="{265CEEA8-29AF-F53E-AFB8-AAE514C1FC22}"/>
              </a:ext>
            </a:extLst>
          </p:cNvPr>
          <p:cNvSpPr/>
          <p:nvPr/>
        </p:nvSpPr>
        <p:spPr>
          <a:xfrm>
            <a:off x="2871952" y="1954979"/>
            <a:ext cx="2096878" cy="10159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nl-NL" sz="1400">
                <a:latin typeface="Verdana" panose="020B0604030504040204" pitchFamily="34" charset="0"/>
                <a:ea typeface="Verdana" panose="020B0604030504040204" pitchFamily="34" charset="0"/>
              </a:rPr>
              <a:t>Examenproject </a:t>
            </a:r>
            <a:endParaRPr lang="en-US" sz="1400">
              <a:latin typeface="Verdana" panose="020B0604030504040204" pitchFamily="34" charset="0"/>
              <a:ea typeface="Verdana" panose="020B0604030504040204" pitchFamily="34" charset="0"/>
            </a:endParaRPr>
          </a:p>
          <a:p>
            <a:pPr algn="ctr"/>
            <a:r>
              <a:rPr lang="nl-NL" sz="1400">
                <a:latin typeface="Verdana" panose="020B0604030504040204" pitchFamily="34" charset="0"/>
                <a:ea typeface="Verdana" panose="020B0604030504040204" pitchFamily="34" charset="0"/>
              </a:rPr>
              <a:t> versie A etc.</a:t>
            </a:r>
          </a:p>
        </p:txBody>
      </p:sp>
      <p:sp>
        <p:nvSpPr>
          <p:cNvPr id="6" name="Rechthoek: afgeronde hoeken 4">
            <a:extLst>
              <a:ext uri="{FF2B5EF4-FFF2-40B4-BE49-F238E27FC236}">
                <a16:creationId xmlns:a16="http://schemas.microsoft.com/office/drawing/2014/main" id="{81857B17-8706-EB1E-A3A0-160911E8B1A7}"/>
              </a:ext>
            </a:extLst>
          </p:cNvPr>
          <p:cNvSpPr/>
          <p:nvPr/>
        </p:nvSpPr>
        <p:spPr>
          <a:xfrm>
            <a:off x="3048499" y="6111125"/>
            <a:ext cx="1736526" cy="589642"/>
          </a:xfrm>
          <a:prstGeom prst="roundRect">
            <a:avLst/>
          </a:prstGeom>
          <a:solidFill>
            <a:schemeClr val="bg1"/>
          </a:solidFill>
          <a:ln w="28575">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sz="1400">
                <a:solidFill>
                  <a:srgbClr val="DC97FF"/>
                </a:solidFill>
                <a:latin typeface="Verdana" panose="020B0604030504040204" pitchFamily="34" charset="0"/>
                <a:ea typeface="Verdana" panose="020B0604030504040204" pitchFamily="34" charset="0"/>
              </a:rPr>
              <a:t>Taakmodule A</a:t>
            </a:r>
          </a:p>
        </p:txBody>
      </p:sp>
      <p:sp>
        <p:nvSpPr>
          <p:cNvPr id="15" name="Rechthoek: afgeronde hoeken 4">
            <a:extLst>
              <a:ext uri="{FF2B5EF4-FFF2-40B4-BE49-F238E27FC236}">
                <a16:creationId xmlns:a16="http://schemas.microsoft.com/office/drawing/2014/main" id="{C6CAFB8B-3160-63FD-1098-8AD94FDB566C}"/>
              </a:ext>
            </a:extLst>
          </p:cNvPr>
          <p:cNvSpPr/>
          <p:nvPr/>
        </p:nvSpPr>
        <p:spPr>
          <a:xfrm>
            <a:off x="5125856" y="6065768"/>
            <a:ext cx="1736526" cy="589642"/>
          </a:xfrm>
          <a:prstGeom prst="roundRect">
            <a:avLst/>
          </a:prstGeom>
          <a:solidFill>
            <a:schemeClr val="bg1"/>
          </a:solidFill>
          <a:ln w="28575">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sz="1400">
                <a:solidFill>
                  <a:srgbClr val="DC97FF"/>
                </a:solidFill>
                <a:latin typeface="Verdana" panose="020B0604030504040204" pitchFamily="34" charset="0"/>
                <a:ea typeface="Verdana" panose="020B0604030504040204" pitchFamily="34" charset="0"/>
              </a:rPr>
              <a:t>Taakmodule B</a:t>
            </a:r>
          </a:p>
        </p:txBody>
      </p:sp>
      <p:sp>
        <p:nvSpPr>
          <p:cNvPr id="16" name="Rechthoek: afgeronde hoeken 4">
            <a:extLst>
              <a:ext uri="{FF2B5EF4-FFF2-40B4-BE49-F238E27FC236}">
                <a16:creationId xmlns:a16="http://schemas.microsoft.com/office/drawing/2014/main" id="{008632E7-8778-D2D6-B8C4-D62F7601E4B6}"/>
              </a:ext>
            </a:extLst>
          </p:cNvPr>
          <p:cNvSpPr/>
          <p:nvPr/>
        </p:nvSpPr>
        <p:spPr>
          <a:xfrm>
            <a:off x="2975928" y="5140482"/>
            <a:ext cx="1736526" cy="589642"/>
          </a:xfrm>
          <a:prstGeom prst="roundRect">
            <a:avLst/>
          </a:prstGeom>
          <a:solidFill>
            <a:schemeClr val="bg1"/>
          </a:solidFill>
          <a:ln w="28575">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sz="1400">
                <a:solidFill>
                  <a:srgbClr val="DC97FF"/>
                </a:solidFill>
                <a:latin typeface="Verdana" panose="020B0604030504040204" pitchFamily="34" charset="0"/>
                <a:ea typeface="Verdana" panose="020B0604030504040204" pitchFamily="34" charset="0"/>
              </a:rPr>
              <a:t>Taakmodule C  </a:t>
            </a:r>
          </a:p>
        </p:txBody>
      </p:sp>
      <p:cxnSp>
        <p:nvCxnSpPr>
          <p:cNvPr id="18" name="Straight Arrow Connector 17">
            <a:extLst>
              <a:ext uri="{FF2B5EF4-FFF2-40B4-BE49-F238E27FC236}">
                <a16:creationId xmlns:a16="http://schemas.microsoft.com/office/drawing/2014/main" id="{E4283426-0286-3C08-2708-9F6BDC9E8D4C}"/>
              </a:ext>
            </a:extLst>
          </p:cNvPr>
          <p:cNvCxnSpPr>
            <a:cxnSpLocks/>
          </p:cNvCxnSpPr>
          <p:nvPr/>
        </p:nvCxnSpPr>
        <p:spPr>
          <a:xfrm flipH="1" flipV="1">
            <a:off x="3886199" y="5727697"/>
            <a:ext cx="10886" cy="3737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A837581F-1992-F488-E86C-BEF18DE2082E}"/>
              </a:ext>
            </a:extLst>
          </p:cNvPr>
          <p:cNvSpPr/>
          <p:nvPr/>
        </p:nvSpPr>
        <p:spPr>
          <a:xfrm>
            <a:off x="3654878" y="5482771"/>
            <a:ext cx="2376713" cy="1133928"/>
          </a:xfrm>
          <a:prstGeom prst="arc">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242D734E-B2B8-DD42-958A-8FF692164BA4}"/>
              </a:ext>
            </a:extLst>
          </p:cNvPr>
          <p:cNvCxnSpPr/>
          <p:nvPr/>
        </p:nvCxnSpPr>
        <p:spPr>
          <a:xfrm flipH="1" flipV="1">
            <a:off x="4657271" y="5482770"/>
            <a:ext cx="174172" cy="1815"/>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Rechthoek: afgeronde hoeken 4">
            <a:extLst>
              <a:ext uri="{FF2B5EF4-FFF2-40B4-BE49-F238E27FC236}">
                <a16:creationId xmlns:a16="http://schemas.microsoft.com/office/drawing/2014/main" id="{66138B5C-B656-296F-C3B6-8AA5B62E551A}"/>
              </a:ext>
            </a:extLst>
          </p:cNvPr>
          <p:cNvSpPr/>
          <p:nvPr/>
        </p:nvSpPr>
        <p:spPr>
          <a:xfrm>
            <a:off x="2767285" y="4060980"/>
            <a:ext cx="2153813" cy="635000"/>
          </a:xfrm>
          <a:prstGeom prst="roundRect">
            <a:avLst/>
          </a:prstGeom>
          <a:solidFill>
            <a:srgbClr val="DC97FF"/>
          </a:solidFill>
          <a:ln w="28575">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nl-NL" sz="1400">
                <a:solidFill>
                  <a:schemeClr val="bg1"/>
                </a:solidFill>
                <a:latin typeface="Verdana" panose="020B0604030504040204" pitchFamily="34" charset="0"/>
                <a:ea typeface="Verdana" panose="020B0604030504040204" pitchFamily="34" charset="0"/>
              </a:rPr>
              <a:t>Beroepsmodule</a:t>
            </a:r>
            <a:r>
              <a:rPr lang="nl-NL">
                <a:solidFill>
                  <a:schemeClr val="bg1"/>
                </a:solidFill>
              </a:rPr>
              <a:t> </a:t>
            </a:r>
            <a:r>
              <a:rPr lang="nl-NL"/>
              <a:t> </a:t>
            </a:r>
          </a:p>
        </p:txBody>
      </p:sp>
      <p:cxnSp>
        <p:nvCxnSpPr>
          <p:cNvPr id="27" name="Straight Arrow Connector 26">
            <a:extLst>
              <a:ext uri="{FF2B5EF4-FFF2-40B4-BE49-F238E27FC236}">
                <a16:creationId xmlns:a16="http://schemas.microsoft.com/office/drawing/2014/main" id="{38875444-8BF1-8E67-D37A-7A60C724BFB5}"/>
              </a:ext>
            </a:extLst>
          </p:cNvPr>
          <p:cNvCxnSpPr>
            <a:cxnSpLocks/>
          </p:cNvCxnSpPr>
          <p:nvPr/>
        </p:nvCxnSpPr>
        <p:spPr>
          <a:xfrm flipH="1" flipV="1">
            <a:off x="3831770" y="4738911"/>
            <a:ext cx="10886" cy="3737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43773A1-DEAC-4162-4311-AD564F194C42}"/>
              </a:ext>
            </a:extLst>
          </p:cNvPr>
          <p:cNvCxnSpPr>
            <a:cxnSpLocks/>
          </p:cNvCxnSpPr>
          <p:nvPr/>
        </p:nvCxnSpPr>
        <p:spPr>
          <a:xfrm flipH="1" flipV="1">
            <a:off x="3831769" y="3650339"/>
            <a:ext cx="10886" cy="3737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4E75A91-D143-8126-AE9C-44E6F0265A9C}"/>
              </a:ext>
            </a:extLst>
          </p:cNvPr>
          <p:cNvCxnSpPr>
            <a:cxnSpLocks/>
          </p:cNvCxnSpPr>
          <p:nvPr/>
        </p:nvCxnSpPr>
        <p:spPr>
          <a:xfrm flipH="1" flipV="1">
            <a:off x="6589482" y="2815767"/>
            <a:ext cx="10886" cy="3737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1DCF297-C4D6-3013-D057-AEB0257E348A}"/>
              </a:ext>
            </a:extLst>
          </p:cNvPr>
          <p:cNvCxnSpPr>
            <a:cxnSpLocks/>
          </p:cNvCxnSpPr>
          <p:nvPr/>
        </p:nvCxnSpPr>
        <p:spPr>
          <a:xfrm flipH="1" flipV="1">
            <a:off x="9029697" y="2815767"/>
            <a:ext cx="10886" cy="3737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F368EF-BCCF-F662-67C3-3A0AB418CC4D}"/>
              </a:ext>
            </a:extLst>
          </p:cNvPr>
          <p:cNvCxnSpPr>
            <a:cxnSpLocks/>
          </p:cNvCxnSpPr>
          <p:nvPr/>
        </p:nvCxnSpPr>
        <p:spPr>
          <a:xfrm flipH="1" flipV="1">
            <a:off x="3831769" y="2824838"/>
            <a:ext cx="10886" cy="3737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24C98D0-3FE8-CA30-EFA8-1D271A20075D}"/>
              </a:ext>
            </a:extLst>
          </p:cNvPr>
          <p:cNvCxnSpPr>
            <a:cxnSpLocks/>
          </p:cNvCxnSpPr>
          <p:nvPr/>
        </p:nvCxnSpPr>
        <p:spPr>
          <a:xfrm flipH="1" flipV="1">
            <a:off x="1309911" y="2815766"/>
            <a:ext cx="10886" cy="3737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68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ppt_x"/>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additive="base">
                                        <p:cTn id="87" dur="500" fill="hold"/>
                                        <p:tgtEl>
                                          <p:spTgt spid="5"/>
                                        </p:tgtEl>
                                        <p:attrNameLst>
                                          <p:attrName>ppt_x</p:attrName>
                                        </p:attrNameLst>
                                      </p:cBhvr>
                                      <p:tavLst>
                                        <p:tav tm="0">
                                          <p:val>
                                            <p:strVal val="#ppt_x"/>
                                          </p:val>
                                        </p:tav>
                                        <p:tav tm="100000">
                                          <p:val>
                                            <p:strVal val="#ppt_x"/>
                                          </p:val>
                                        </p:tav>
                                      </p:tavLst>
                                    </p:anim>
                                    <p:anim calcmode="lin" valueType="num">
                                      <p:cBhvr additive="base">
                                        <p:cTn id="8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ppt_x"/>
                                          </p:val>
                                        </p:tav>
                                        <p:tav tm="100000">
                                          <p:val>
                                            <p:strVal val="#ppt_x"/>
                                          </p:val>
                                        </p:tav>
                                      </p:tavLst>
                                    </p:anim>
                                    <p:anim calcmode="lin" valueType="num">
                                      <p:cBhvr additive="base">
                                        <p:cTn id="94" dur="500" fill="hold"/>
                                        <p:tgtEl>
                                          <p:spTgt spid="3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ppt_x"/>
                                          </p:val>
                                        </p:tav>
                                        <p:tav tm="100000">
                                          <p:val>
                                            <p:strVal val="#ppt_x"/>
                                          </p:val>
                                        </p:tav>
                                      </p:tavLst>
                                    </p:anim>
                                    <p:anim calcmode="lin" valueType="num">
                                      <p:cBhvr additive="base">
                                        <p:cTn id="9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25" grpId="0" animBg="1"/>
      <p:bldP spid="36" grpId="0" animBg="1"/>
      <p:bldP spid="6" grpId="0" animBg="1"/>
      <p:bldP spid="15" grpId="0" animBg="1"/>
      <p:bldP spid="16" grpId="0" animBg="1"/>
      <p:bldP spid="23"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6995A-4232-00DF-160B-2B5BB9701A9D}"/>
              </a:ext>
            </a:extLst>
          </p:cNvPr>
          <p:cNvSpPr>
            <a:spLocks noGrp="1"/>
          </p:cNvSpPr>
          <p:nvPr>
            <p:ph type="title"/>
          </p:nvPr>
        </p:nvSpPr>
        <p:spPr>
          <a:xfrm>
            <a:off x="314630" y="582443"/>
            <a:ext cx="10515600" cy="715529"/>
          </a:xfrm>
        </p:spPr>
        <p:txBody>
          <a:bodyPr>
            <a:normAutofit/>
          </a:bodyPr>
          <a:lstStyle/>
          <a:p>
            <a:r>
              <a:rPr lang="nl-NL"/>
              <a:t>Exameninformatie</a:t>
            </a:r>
          </a:p>
        </p:txBody>
      </p:sp>
      <p:sp>
        <p:nvSpPr>
          <p:cNvPr id="4" name="Tijdelijke aanduiding voor tekst 15">
            <a:extLst>
              <a:ext uri="{FF2B5EF4-FFF2-40B4-BE49-F238E27FC236}">
                <a16:creationId xmlns:a16="http://schemas.microsoft.com/office/drawing/2014/main" id="{FC3A3353-E02D-2740-15E5-85E7F72FD1D2}"/>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3" name="Text Placeholder 2">
            <a:extLst>
              <a:ext uri="{FF2B5EF4-FFF2-40B4-BE49-F238E27FC236}">
                <a16:creationId xmlns:a16="http://schemas.microsoft.com/office/drawing/2014/main" id="{0D3A27A6-21F1-C5BA-0C59-ABF9C71CE91F}"/>
              </a:ext>
            </a:extLst>
          </p:cNvPr>
          <p:cNvSpPr txBox="1">
            <a:spLocks/>
          </p:cNvSpPr>
          <p:nvPr/>
        </p:nvSpPr>
        <p:spPr>
          <a:xfrm>
            <a:off x="291353" y="150739"/>
            <a:ext cx="4474780" cy="375712"/>
          </a:xfrm>
          <a:prstGeom prst="rect">
            <a:avLst/>
          </a:prstGeom>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Vind</a:t>
            </a:r>
            <a:r>
              <a:rPr lang="en-US"/>
              <a:t> je </a:t>
            </a:r>
            <a:r>
              <a:rPr lang="en-US" err="1"/>
              <a:t>weg</a:t>
            </a:r>
            <a:r>
              <a:rPr lang="en-US"/>
              <a:t> op </a:t>
            </a:r>
            <a:r>
              <a:rPr lang="en-US" err="1"/>
              <a:t>onze</a:t>
            </a:r>
            <a:r>
              <a:rPr lang="en-US"/>
              <a:t> website:</a:t>
            </a:r>
          </a:p>
        </p:txBody>
      </p:sp>
      <p:sp>
        <p:nvSpPr>
          <p:cNvPr id="5" name="Tijdelijke aanduiding voor tekst 5">
            <a:extLst>
              <a:ext uri="{FF2B5EF4-FFF2-40B4-BE49-F238E27FC236}">
                <a16:creationId xmlns:a16="http://schemas.microsoft.com/office/drawing/2014/main" id="{79A33782-5870-C497-9312-78E5569FF520}"/>
              </a:ext>
            </a:extLst>
          </p:cNvPr>
          <p:cNvSpPr txBox="1">
            <a:spLocks/>
          </p:cNvSpPr>
          <p:nvPr/>
        </p:nvSpPr>
        <p:spPr>
          <a:xfrm>
            <a:off x="6973529" y="2008753"/>
            <a:ext cx="5346290" cy="2484589"/>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000"/>
              </a:spcBef>
              <a:spcAft>
                <a:spcPts val="0"/>
              </a:spcAft>
              <a:buClr>
                <a:schemeClr val="accent1"/>
              </a:buClr>
              <a:buSzTx/>
              <a:buFont typeface="Arial" panose="020B0604020202020204" pitchFamily="34" charset="0"/>
              <a:buChar char="•"/>
              <a:tabLst/>
              <a:defRPr lang="nl-NL" sz="1200" b="0" i="0" kern="1200" smtClean="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nl-NL" sz="1800" b="1">
                <a:solidFill>
                  <a:schemeClr val="accent6">
                    <a:lumMod val="50000"/>
                  </a:schemeClr>
                </a:solidFill>
              </a:rPr>
              <a:t>Exameninformatie:</a:t>
            </a:r>
          </a:p>
          <a:p>
            <a:pPr marL="285750" indent="-285750">
              <a:lnSpc>
                <a:spcPct val="100000"/>
              </a:lnSpc>
            </a:pPr>
            <a:r>
              <a:rPr lang="nl-NL" sz="1400">
                <a:solidFill>
                  <a:schemeClr val="accent6">
                    <a:lumMod val="50000"/>
                  </a:schemeClr>
                </a:solidFill>
                <a:latin typeface="Verdana" panose="020B0604030504040204" pitchFamily="34" charset="0"/>
                <a:ea typeface="Verdana" panose="020B0604030504040204" pitchFamily="34" charset="0"/>
              </a:rPr>
              <a:t>Publicatieoverzicht</a:t>
            </a:r>
          </a:p>
          <a:p>
            <a:pPr marL="285750" indent="-285750">
              <a:lnSpc>
                <a:spcPct val="100000"/>
              </a:lnSpc>
            </a:pPr>
            <a:r>
              <a:rPr lang="nl-NL" sz="1400">
                <a:solidFill>
                  <a:schemeClr val="accent6">
                    <a:lumMod val="50000"/>
                  </a:schemeClr>
                </a:solidFill>
              </a:rPr>
              <a:t>Examen- en dekkingsoverzicht</a:t>
            </a:r>
            <a:endParaRPr lang="nl-NL" sz="1400">
              <a:solidFill>
                <a:schemeClr val="accent6">
                  <a:lumMod val="50000"/>
                </a:schemeClr>
              </a:solidFill>
              <a:latin typeface="Verdana" panose="020B0604030504040204" pitchFamily="34" charset="0"/>
              <a:ea typeface="Verdana" panose="020B0604030504040204" pitchFamily="34" charset="0"/>
            </a:endParaRPr>
          </a:p>
          <a:p>
            <a:pPr marL="285750" indent="-285750">
              <a:lnSpc>
                <a:spcPct val="100000"/>
              </a:lnSpc>
            </a:pPr>
            <a:r>
              <a:rPr lang="nl-NL" sz="1400">
                <a:solidFill>
                  <a:schemeClr val="accent6">
                    <a:lumMod val="50000"/>
                  </a:schemeClr>
                </a:solidFill>
                <a:latin typeface="Verdana" panose="020B0604030504040204" pitchFamily="34" charset="0"/>
                <a:ea typeface="Verdana" panose="020B0604030504040204" pitchFamily="34" charset="0"/>
              </a:rPr>
              <a:t>Examenmatrijzen</a:t>
            </a:r>
          </a:p>
          <a:p>
            <a:pPr marL="285750" indent="-285750">
              <a:lnSpc>
                <a:spcPct val="100000"/>
              </a:lnSpc>
            </a:pPr>
            <a:r>
              <a:rPr lang="nl-NL" sz="1400">
                <a:solidFill>
                  <a:schemeClr val="accent6">
                    <a:lumMod val="50000"/>
                  </a:schemeClr>
                </a:solidFill>
                <a:latin typeface="Verdana" panose="020B0604030504040204" pitchFamily="34" charset="0"/>
                <a:ea typeface="Verdana" panose="020B0604030504040204" pitchFamily="34" charset="0"/>
              </a:rPr>
              <a:t>Beoordelingsformulieren</a:t>
            </a:r>
          </a:p>
        </p:txBody>
      </p:sp>
      <p:pic>
        <p:nvPicPr>
          <p:cNvPr id="6" name="Afbeelding 5">
            <a:extLst>
              <a:ext uri="{FF2B5EF4-FFF2-40B4-BE49-F238E27FC236}">
                <a16:creationId xmlns:a16="http://schemas.microsoft.com/office/drawing/2014/main" id="{CE9CF7C7-517A-2F0F-3409-D199127CAB88}"/>
              </a:ext>
            </a:extLst>
          </p:cNvPr>
          <p:cNvPicPr>
            <a:picLocks noChangeAspect="1"/>
          </p:cNvPicPr>
          <p:nvPr/>
        </p:nvPicPr>
        <p:blipFill rotWithShape="1">
          <a:blip r:embed="rId3"/>
          <a:srcRect t="3167"/>
          <a:stretch/>
        </p:blipFill>
        <p:spPr>
          <a:xfrm>
            <a:off x="314630" y="1297972"/>
            <a:ext cx="6459795" cy="5473310"/>
          </a:xfrm>
          <a:prstGeom prst="rect">
            <a:avLst/>
          </a:prstGeom>
        </p:spPr>
      </p:pic>
    </p:spTree>
    <p:extLst>
      <p:ext uri="{BB962C8B-B14F-4D97-AF65-F5344CB8AC3E}">
        <p14:creationId xmlns:p14="http://schemas.microsoft.com/office/powerpoint/2010/main" val="2646350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6788235" cy="483494"/>
          </a:xfrm>
        </p:spPr>
        <p:txBody>
          <a:bodyPr>
            <a:normAutofit fontScale="90000"/>
          </a:bodyPr>
          <a:lstStyle/>
          <a:p>
            <a:r>
              <a:rPr lang="nl-NL" sz="3000">
                <a:latin typeface="Verdana"/>
                <a:ea typeface="Verdana"/>
              </a:rPr>
              <a:t>De vier soorten praktijkexamens</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800001"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Examinering</a:t>
            </a:r>
          </a:p>
        </p:txBody>
      </p:sp>
      <p:sp>
        <p:nvSpPr>
          <p:cNvPr id="10" name="Rechthoek: afgeronde hoeken 9">
            <a:extLst>
              <a:ext uri="{FF2B5EF4-FFF2-40B4-BE49-F238E27FC236}">
                <a16:creationId xmlns:a16="http://schemas.microsoft.com/office/drawing/2014/main" id="{B88142D8-E6AF-576D-034F-A7ABD676DE3A}"/>
              </a:ext>
            </a:extLst>
          </p:cNvPr>
          <p:cNvSpPr/>
          <p:nvPr/>
        </p:nvSpPr>
        <p:spPr>
          <a:xfrm>
            <a:off x="870300" y="1930619"/>
            <a:ext cx="1800000" cy="8090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Proeve van bekwaamheid</a:t>
            </a:r>
          </a:p>
        </p:txBody>
      </p:sp>
      <p:sp>
        <p:nvSpPr>
          <p:cNvPr id="13" name="Rechthoek: afgeronde hoeken 12">
            <a:extLst>
              <a:ext uri="{FF2B5EF4-FFF2-40B4-BE49-F238E27FC236}">
                <a16:creationId xmlns:a16="http://schemas.microsoft.com/office/drawing/2014/main" id="{BF84B184-453D-4DB1-0378-031062B6AB5C}"/>
              </a:ext>
            </a:extLst>
          </p:cNvPr>
          <p:cNvSpPr/>
          <p:nvPr/>
        </p:nvSpPr>
        <p:spPr>
          <a:xfrm>
            <a:off x="3844418" y="1908478"/>
            <a:ext cx="1800000" cy="80907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Portfolio examen</a:t>
            </a:r>
          </a:p>
        </p:txBody>
      </p:sp>
      <p:sp>
        <p:nvSpPr>
          <p:cNvPr id="14" name="Rechthoek: afgeronde hoeken 13">
            <a:extLst>
              <a:ext uri="{FF2B5EF4-FFF2-40B4-BE49-F238E27FC236}">
                <a16:creationId xmlns:a16="http://schemas.microsoft.com/office/drawing/2014/main" id="{7CD8B67D-CFC2-9F68-85D6-BA145ACD14BB}"/>
              </a:ext>
            </a:extLst>
          </p:cNvPr>
          <p:cNvSpPr/>
          <p:nvPr/>
        </p:nvSpPr>
        <p:spPr>
          <a:xfrm>
            <a:off x="6818537" y="1896970"/>
            <a:ext cx="1800000" cy="8090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Contextvrij examenproject</a:t>
            </a:r>
          </a:p>
        </p:txBody>
      </p:sp>
      <p:sp>
        <p:nvSpPr>
          <p:cNvPr id="15" name="Rechthoek: afgeronde hoeken 14">
            <a:extLst>
              <a:ext uri="{FF2B5EF4-FFF2-40B4-BE49-F238E27FC236}">
                <a16:creationId xmlns:a16="http://schemas.microsoft.com/office/drawing/2014/main" id="{210F6B75-D524-626B-E850-288A8103F69D}"/>
              </a:ext>
            </a:extLst>
          </p:cNvPr>
          <p:cNvSpPr/>
          <p:nvPr/>
        </p:nvSpPr>
        <p:spPr>
          <a:xfrm>
            <a:off x="9679745" y="1896970"/>
            <a:ext cx="1800000" cy="80907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400">
                <a:latin typeface="Verdana" panose="020B0604030504040204" pitchFamily="34" charset="0"/>
                <a:ea typeface="Verdana" panose="020B0604030504040204" pitchFamily="34" charset="0"/>
              </a:rPr>
              <a:t>Examenproject</a:t>
            </a:r>
          </a:p>
        </p:txBody>
      </p:sp>
      <p:sp>
        <p:nvSpPr>
          <p:cNvPr id="16" name="Tijdelijke aanduiding voor tekst 2">
            <a:extLst>
              <a:ext uri="{FF2B5EF4-FFF2-40B4-BE49-F238E27FC236}">
                <a16:creationId xmlns:a16="http://schemas.microsoft.com/office/drawing/2014/main" id="{487B2A74-7407-258A-BD16-F4FD58D3308B}"/>
              </a:ext>
            </a:extLst>
          </p:cNvPr>
          <p:cNvSpPr txBox="1">
            <a:spLocks/>
          </p:cNvSpPr>
          <p:nvPr/>
        </p:nvSpPr>
        <p:spPr>
          <a:xfrm>
            <a:off x="438677"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sz="1400">
                <a:solidFill>
                  <a:schemeClr val="accent6">
                    <a:lumMod val="50000"/>
                  </a:schemeClr>
                </a:solidFill>
              </a:rPr>
              <a:t>Examineren op de werkvloer.</a:t>
            </a:r>
          </a:p>
          <a:p>
            <a:pPr marL="285750" indent="-285750">
              <a:lnSpc>
                <a:spcPct val="100000"/>
              </a:lnSpc>
              <a:buFont typeface="Arial" panose="020B0604020202020204" pitchFamily="34" charset="0"/>
              <a:buChar char="•"/>
            </a:pPr>
            <a:r>
              <a:rPr lang="nl-NL" sz="1400">
                <a:solidFill>
                  <a:schemeClr val="accent6">
                    <a:lumMod val="50000"/>
                  </a:schemeClr>
                </a:solidFill>
              </a:rPr>
              <a:t>Zelf examenopdracht concretiseren in overleg met​ het (leer)bedrijf.</a:t>
            </a:r>
          </a:p>
          <a:p>
            <a:pPr marL="285750" indent="-285750">
              <a:lnSpc>
                <a:spcPct val="100000"/>
              </a:lnSpc>
              <a:buFont typeface="Arial" panose="020B0604020202020204" pitchFamily="34" charset="0"/>
              <a:buChar char="•"/>
            </a:pPr>
            <a:endParaRPr lang="nl-NL">
              <a:solidFill>
                <a:schemeClr val="accent6">
                  <a:lumMod val="50000"/>
                </a:schemeClr>
              </a:solidFill>
            </a:endParaRPr>
          </a:p>
        </p:txBody>
      </p:sp>
      <p:sp>
        <p:nvSpPr>
          <p:cNvPr id="17" name="Tijdelijke aanduiding voor tekst 2">
            <a:extLst>
              <a:ext uri="{FF2B5EF4-FFF2-40B4-BE49-F238E27FC236}">
                <a16:creationId xmlns:a16="http://schemas.microsoft.com/office/drawing/2014/main" id="{379C65DB-6F7E-5CBC-9CA1-329BE2956B47}"/>
              </a:ext>
            </a:extLst>
          </p:cNvPr>
          <p:cNvSpPr txBox="1">
            <a:spLocks/>
          </p:cNvSpPr>
          <p:nvPr/>
        </p:nvSpPr>
        <p:spPr>
          <a:xfrm>
            <a:off x="3412795"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sz="1400">
                <a:solidFill>
                  <a:schemeClr val="accent6">
                    <a:lumMod val="50000"/>
                  </a:schemeClr>
                </a:solidFill>
              </a:rPr>
              <a:t>Beroepspraktijk en/of gesimuleerde omgeving.</a:t>
            </a:r>
          </a:p>
          <a:p>
            <a:pPr marL="285750" indent="-285750">
              <a:lnSpc>
                <a:spcPct val="100000"/>
              </a:lnSpc>
              <a:buFont typeface="Arial" panose="020B0604020202020204" pitchFamily="34" charset="0"/>
              <a:buChar char="•"/>
            </a:pPr>
            <a:r>
              <a:rPr lang="nl-NL" sz="1400">
                <a:solidFill>
                  <a:schemeClr val="accent6">
                    <a:lumMod val="50000"/>
                  </a:schemeClr>
                </a:solidFill>
              </a:rPr>
              <a:t>Bewijsstukken beoordelen.</a:t>
            </a:r>
          </a:p>
          <a:p>
            <a:pPr marL="285750" indent="-285750">
              <a:lnSpc>
                <a:spcPct val="100000"/>
              </a:lnSpc>
              <a:buFont typeface="Arial" panose="020B0604020202020204" pitchFamily="34" charset="0"/>
              <a:buChar char="•"/>
            </a:pPr>
            <a:r>
              <a:rPr lang="nl-NL" sz="1400">
                <a:solidFill>
                  <a:schemeClr val="accent6">
                    <a:lumMod val="50000"/>
                  </a:schemeClr>
                </a:solidFill>
              </a:rPr>
              <a:t>Examineren over langere periode. </a:t>
            </a:r>
          </a:p>
          <a:p>
            <a:pPr marL="285750" indent="-285750">
              <a:lnSpc>
                <a:spcPct val="100000"/>
              </a:lnSpc>
              <a:buFont typeface="Arial" panose="020B0604020202020204" pitchFamily="34" charset="0"/>
              <a:buChar char="•"/>
            </a:pPr>
            <a:r>
              <a:rPr lang="nl-NL" sz="1400">
                <a:solidFill>
                  <a:schemeClr val="accent6">
                    <a:lumMod val="50000"/>
                  </a:schemeClr>
                </a:solidFill>
              </a:rPr>
              <a:t>Gesprek als afsluiting.</a:t>
            </a:r>
          </a:p>
        </p:txBody>
      </p:sp>
      <p:sp>
        <p:nvSpPr>
          <p:cNvPr id="18" name="Tijdelijke aanduiding voor tekst 2">
            <a:extLst>
              <a:ext uri="{FF2B5EF4-FFF2-40B4-BE49-F238E27FC236}">
                <a16:creationId xmlns:a16="http://schemas.microsoft.com/office/drawing/2014/main" id="{56E6557D-FEB1-1E07-CF84-2DB870BD5F83}"/>
              </a:ext>
            </a:extLst>
          </p:cNvPr>
          <p:cNvSpPr txBox="1">
            <a:spLocks/>
          </p:cNvSpPr>
          <p:nvPr/>
        </p:nvSpPr>
        <p:spPr>
          <a:xfrm>
            <a:off x="6386913"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sz="1400">
                <a:solidFill>
                  <a:schemeClr val="accent6">
                    <a:lumMod val="50000"/>
                  </a:schemeClr>
                </a:solidFill>
              </a:rPr>
              <a:t>Gesimuleerde omgeving.</a:t>
            </a:r>
          </a:p>
          <a:p>
            <a:pPr marL="285750" indent="-285750">
              <a:lnSpc>
                <a:spcPct val="100000"/>
              </a:lnSpc>
              <a:buFont typeface="Arial" panose="020B0604020202020204" pitchFamily="34" charset="0"/>
              <a:buChar char="•"/>
            </a:pPr>
            <a:r>
              <a:rPr lang="nl-NL" sz="1400">
                <a:solidFill>
                  <a:schemeClr val="accent6">
                    <a:lumMod val="50000"/>
                  </a:schemeClr>
                </a:solidFill>
              </a:rPr>
              <a:t>Rolspelers.</a:t>
            </a:r>
          </a:p>
          <a:p>
            <a:pPr marL="285750" indent="-285750">
              <a:lnSpc>
                <a:spcPct val="100000"/>
              </a:lnSpc>
              <a:buFont typeface="Arial" panose="020B0604020202020204" pitchFamily="34" charset="0"/>
              <a:buChar char="•"/>
            </a:pPr>
            <a:r>
              <a:rPr lang="nl-NL" sz="1400">
                <a:solidFill>
                  <a:schemeClr val="accent6">
                    <a:lumMod val="50000"/>
                  </a:schemeClr>
                </a:solidFill>
              </a:rPr>
              <a:t>Zelf concretiseren examenopdracht(en) met eigen context.</a:t>
            </a:r>
          </a:p>
          <a:p>
            <a:pPr marL="285750" indent="-285750">
              <a:lnSpc>
                <a:spcPct val="100000"/>
              </a:lnSpc>
              <a:buFont typeface="Arial" panose="020B0604020202020204" pitchFamily="34" charset="0"/>
              <a:buChar char="•"/>
            </a:pPr>
            <a:endParaRPr lang="nl-NL">
              <a:solidFill>
                <a:schemeClr val="accent6">
                  <a:lumMod val="50000"/>
                </a:schemeClr>
              </a:solidFill>
            </a:endParaRPr>
          </a:p>
        </p:txBody>
      </p:sp>
      <p:sp>
        <p:nvSpPr>
          <p:cNvPr id="19" name="Tijdelijke aanduiding voor tekst 2">
            <a:extLst>
              <a:ext uri="{FF2B5EF4-FFF2-40B4-BE49-F238E27FC236}">
                <a16:creationId xmlns:a16="http://schemas.microsoft.com/office/drawing/2014/main" id="{3C88053B-CC90-9261-09E1-BDEBD1E641B6}"/>
              </a:ext>
            </a:extLst>
          </p:cNvPr>
          <p:cNvSpPr txBox="1">
            <a:spLocks/>
          </p:cNvSpPr>
          <p:nvPr/>
        </p:nvSpPr>
        <p:spPr>
          <a:xfrm>
            <a:off x="9248122" y="2953665"/>
            <a:ext cx="2663246" cy="3290014"/>
          </a:xfrm>
          <a:prstGeom prst="rect">
            <a:avLst/>
          </a:prstGeom>
          <a:ln>
            <a:solidFill>
              <a:schemeClr val="accent6">
                <a:lumMod val="20000"/>
                <a:lumOff val="80000"/>
              </a:schemeClr>
            </a:solidFill>
          </a:ln>
        </p:spPr>
        <p:txBody>
          <a:bodyPr vert="horz" lIns="0" tIns="0" rIns="0" bIns="0" rtlCol="0" anchor="t">
            <a:normAutofit/>
          </a:bodyPr>
          <a:lstStyle>
            <a:lvl1pPr marL="0" indent="0" algn="l" defTabSz="914400" rtl="0" eaLnBrk="1" latinLnBrk="0" hangingPunct="1">
              <a:lnSpc>
                <a:spcPct val="150000"/>
              </a:lnSpc>
              <a:spcBef>
                <a:spcPts val="1000"/>
              </a:spcBef>
              <a:buClr>
                <a:schemeClr val="accent2"/>
              </a:buClr>
              <a:buFont typeface="+mj-lt"/>
              <a:buNone/>
              <a:defRPr sz="1800" b="0" kern="1200">
                <a:solidFill>
                  <a:schemeClr val="accent4"/>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nl-NL" sz="1400">
                <a:solidFill>
                  <a:schemeClr val="accent6">
                    <a:lumMod val="50000"/>
                  </a:schemeClr>
                </a:solidFill>
              </a:rPr>
              <a:t>Gesimuleerde online omgeving.</a:t>
            </a:r>
          </a:p>
          <a:p>
            <a:pPr marL="285750" indent="-285750">
              <a:lnSpc>
                <a:spcPct val="100000"/>
              </a:lnSpc>
              <a:buFont typeface="Arial" panose="020B0604020202020204" pitchFamily="34" charset="0"/>
              <a:buChar char="•"/>
            </a:pPr>
            <a:r>
              <a:rPr lang="nl-NL" sz="1400">
                <a:solidFill>
                  <a:schemeClr val="accent6">
                    <a:lumMod val="50000"/>
                  </a:schemeClr>
                </a:solidFill>
              </a:rPr>
              <a:t>Rolspelers. </a:t>
            </a:r>
          </a:p>
          <a:p>
            <a:pPr marL="285750" indent="-285750">
              <a:lnSpc>
                <a:spcPct val="100000"/>
              </a:lnSpc>
              <a:buFont typeface="Arial" panose="020B0604020202020204" pitchFamily="34" charset="0"/>
              <a:buChar char="•"/>
            </a:pPr>
            <a:r>
              <a:rPr lang="nl-NL" sz="1400">
                <a:solidFill>
                  <a:schemeClr val="accent6">
                    <a:lumMod val="50000"/>
                  </a:schemeClr>
                </a:solidFill>
              </a:rPr>
              <a:t>Examenomstandigheden voor alle studenten gelijk.</a:t>
            </a:r>
          </a:p>
          <a:p>
            <a:pPr>
              <a:lnSpc>
                <a:spcPct val="100000"/>
              </a:lnSpc>
            </a:pPr>
            <a:endParaRPr lang="nl-NL">
              <a:solidFill>
                <a:schemeClr val="accent6">
                  <a:lumMod val="50000"/>
                </a:schemeClr>
              </a:solidFill>
            </a:endParaRPr>
          </a:p>
        </p:txBody>
      </p:sp>
    </p:spTree>
    <p:extLst>
      <p:ext uri="{BB962C8B-B14F-4D97-AF65-F5344CB8AC3E}">
        <p14:creationId xmlns:p14="http://schemas.microsoft.com/office/powerpoint/2010/main" val="1962365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4A070-DFB1-5345-9482-7E81E08D0813}"/>
              </a:ext>
            </a:extLst>
          </p:cNvPr>
          <p:cNvSpPr>
            <a:spLocks noGrp="1"/>
          </p:cNvSpPr>
          <p:nvPr>
            <p:ph type="title"/>
          </p:nvPr>
        </p:nvSpPr>
        <p:spPr>
          <a:xfrm>
            <a:off x="795736" y="884360"/>
            <a:ext cx="7207623" cy="665547"/>
          </a:xfrm>
        </p:spPr>
        <p:txBody>
          <a:bodyPr>
            <a:normAutofit/>
          </a:bodyPr>
          <a:lstStyle/>
          <a:p>
            <a:r>
              <a:rPr lang="nl-NL" sz="2700"/>
              <a:t>Curriculum bouwen</a:t>
            </a:r>
          </a:p>
        </p:txBody>
      </p:sp>
      <p:sp>
        <p:nvSpPr>
          <p:cNvPr id="3" name="Tijdelijke aanduiding voor tekst 2">
            <a:extLst>
              <a:ext uri="{FF2B5EF4-FFF2-40B4-BE49-F238E27FC236}">
                <a16:creationId xmlns:a16="http://schemas.microsoft.com/office/drawing/2014/main" id="{B9F35F56-7BCD-2D4B-8B7C-A8C6C65201C0}"/>
              </a:ext>
            </a:extLst>
          </p:cNvPr>
          <p:cNvSpPr>
            <a:spLocks noGrp="1"/>
          </p:cNvSpPr>
          <p:nvPr>
            <p:ph type="body" sz="quarter" idx="18"/>
          </p:nvPr>
        </p:nvSpPr>
        <p:spPr>
          <a:xfrm>
            <a:off x="998530" y="1927412"/>
            <a:ext cx="7926014" cy="3810000"/>
          </a:xfrm>
        </p:spPr>
        <p:txBody>
          <a:bodyPr>
            <a:noAutofit/>
          </a:bodyPr>
          <a:lstStyle/>
          <a:p>
            <a:pPr marL="171450" indent="-171450">
              <a:buFont typeface="Arial" panose="020B0604020202020204" pitchFamily="34" charset="0"/>
              <a:buChar char="•"/>
            </a:pPr>
            <a:r>
              <a:rPr lang="nl-NL" sz="1400" dirty="0">
                <a:latin typeface="Verdana"/>
                <a:ea typeface="Verdana"/>
              </a:rPr>
              <a:t>Planning examens: Keuze uit types, bepalen volgorde</a:t>
            </a:r>
          </a:p>
          <a:p>
            <a:pPr marL="171450" indent="-171450">
              <a:buFont typeface="Arial" panose="020B0604020202020204" pitchFamily="34" charset="0"/>
              <a:buChar char="•"/>
            </a:pPr>
            <a:r>
              <a:rPr lang="nl-NL" sz="1400" dirty="0">
                <a:latin typeface="Verdana"/>
                <a:ea typeface="Verdana"/>
              </a:rPr>
              <a:t>Onderwijsmodel</a:t>
            </a:r>
          </a:p>
          <a:p>
            <a:pPr marL="171450" indent="-171450">
              <a:buFont typeface="Arial" panose="020B0604020202020204" pitchFamily="34" charset="0"/>
              <a:buChar char="•"/>
            </a:pPr>
            <a:r>
              <a:rPr lang="nl-NL" sz="1400" dirty="0">
                <a:latin typeface="Verdana"/>
                <a:ea typeface="Verdana"/>
              </a:rPr>
              <a:t>Keuze uit: </a:t>
            </a:r>
            <a:br>
              <a:rPr lang="nl-NL" sz="1400" dirty="0"/>
            </a:br>
            <a:r>
              <a:rPr lang="nl-NL" sz="1400" dirty="0">
                <a:latin typeface="Verdana"/>
                <a:ea typeface="Verdana"/>
              </a:rPr>
              <a:t>taakmodules, beroepsmodules, proeftoetsen, theorieboeken</a:t>
            </a:r>
          </a:p>
          <a:p>
            <a:pPr marL="171450" indent="-171450">
              <a:buFont typeface="Arial" panose="020B0604020202020204" pitchFamily="34" charset="0"/>
              <a:buChar char="•"/>
            </a:pPr>
            <a:r>
              <a:rPr lang="nl-NL" sz="1400" dirty="0">
                <a:latin typeface="Verdana"/>
                <a:ea typeface="Verdana"/>
              </a:rPr>
              <a:t>Instroom uit P2</a:t>
            </a:r>
          </a:p>
          <a:p>
            <a:pPr marL="171450" indent="-171450">
              <a:buFont typeface="Arial" panose="020B0604020202020204" pitchFamily="34" charset="0"/>
              <a:buChar char="•"/>
            </a:pPr>
            <a:r>
              <a:rPr lang="nl-NL" sz="1400" dirty="0">
                <a:latin typeface="Verdana"/>
                <a:ea typeface="Verdana"/>
              </a:rPr>
              <a:t>Afstroom naar P2 of doorstroom naar andere opleiding in BS</a:t>
            </a:r>
          </a:p>
          <a:p>
            <a:pPr marL="171450" indent="-171450">
              <a:buFont typeface="Arial" panose="020B0604020202020204" pitchFamily="34" charset="0"/>
              <a:buChar char="•"/>
            </a:pPr>
            <a:r>
              <a:rPr lang="nl-NL" sz="1400" dirty="0">
                <a:latin typeface="Verdana"/>
                <a:ea typeface="Verdana"/>
              </a:rPr>
              <a:t>Met </a:t>
            </a:r>
            <a:r>
              <a:rPr lang="nl-NL" sz="1400" dirty="0" err="1">
                <a:latin typeface="Verdana"/>
                <a:ea typeface="Verdana"/>
              </a:rPr>
              <a:t>Penned</a:t>
            </a:r>
            <a:r>
              <a:rPr lang="nl-NL" sz="1400" dirty="0">
                <a:latin typeface="Verdana"/>
                <a:ea typeface="Verdana"/>
              </a:rPr>
              <a:t>, New Business Essentials</a:t>
            </a:r>
          </a:p>
          <a:p>
            <a:pPr marL="171450" indent="-171450">
              <a:buFont typeface="Arial" panose="020B0604020202020204" pitchFamily="34" charset="0"/>
              <a:buChar char="•"/>
            </a:pPr>
            <a:r>
              <a:rPr lang="nl-NL" sz="1400" dirty="0">
                <a:latin typeface="Verdana"/>
                <a:ea typeface="Verdana"/>
              </a:rPr>
              <a:t>Combineren met eigen materialen, projecten, </a:t>
            </a:r>
            <a:r>
              <a:rPr lang="nl-NL" sz="1400" dirty="0" err="1">
                <a:latin typeface="Verdana"/>
                <a:ea typeface="Verdana"/>
              </a:rPr>
              <a:t>challenges</a:t>
            </a:r>
            <a:endParaRPr lang="nl-NL" sz="1400" dirty="0">
              <a:latin typeface="Verdana"/>
              <a:ea typeface="Verdana"/>
            </a:endParaRPr>
          </a:p>
          <a:p>
            <a:pPr marL="171450" indent="-171450">
              <a:buFont typeface="Arial" panose="020B0604020202020204" pitchFamily="34" charset="0"/>
              <a:buChar char="•"/>
            </a:pPr>
            <a:r>
              <a:rPr lang="nl-NL" sz="1400" dirty="0">
                <a:latin typeface="Verdana"/>
                <a:ea typeface="Verdana"/>
              </a:rPr>
              <a:t>Opdrachten in samenwerking met het bedrijfsleven</a:t>
            </a:r>
          </a:p>
          <a:p>
            <a:pPr marL="171450" indent="-171450">
              <a:buFont typeface="Arial" panose="020B0604020202020204" pitchFamily="34" charset="0"/>
              <a:buChar char="•"/>
            </a:pPr>
            <a:r>
              <a:rPr lang="nl-NL" sz="1400" dirty="0">
                <a:latin typeface="Verdana"/>
                <a:ea typeface="Verdana"/>
              </a:rPr>
              <a:t>Etc.</a:t>
            </a:r>
          </a:p>
          <a:p>
            <a:r>
              <a:rPr lang="nl-NL" sz="1400" dirty="0">
                <a:latin typeface="Verdana"/>
                <a:ea typeface="Verdana"/>
              </a:rPr>
              <a:t> 	</a:t>
            </a:r>
          </a:p>
        </p:txBody>
      </p:sp>
    </p:spTree>
    <p:extLst>
      <p:ext uri="{BB962C8B-B14F-4D97-AF65-F5344CB8AC3E}">
        <p14:creationId xmlns:p14="http://schemas.microsoft.com/office/powerpoint/2010/main" val="384050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8308607" cy="483494"/>
          </a:xfrm>
        </p:spPr>
        <p:txBody>
          <a:bodyPr>
            <a:normAutofit fontScale="90000"/>
          </a:bodyPr>
          <a:lstStyle/>
          <a:p>
            <a:r>
              <a:rPr lang="en-US" sz="3000">
                <a:latin typeface="Verdana"/>
                <a:ea typeface="Verdana"/>
              </a:rPr>
              <a:t>K1-W1 en W2: Management-</a:t>
            </a:r>
            <a:br>
              <a:rPr lang="en-US" sz="3000">
                <a:latin typeface="Verdana"/>
                <a:ea typeface="Verdana"/>
              </a:rPr>
            </a:br>
            <a:r>
              <a:rPr lang="en-US" sz="3000" err="1">
                <a:latin typeface="Verdana"/>
                <a:ea typeface="Verdana"/>
              </a:rPr>
              <a:t>informatie</a:t>
            </a:r>
            <a:r>
              <a:rPr lang="en-US" sz="3000">
                <a:latin typeface="Verdana"/>
                <a:ea typeface="Verdana"/>
              </a:rPr>
              <a:t> en </a:t>
            </a:r>
            <a:r>
              <a:rPr lang="en-US" sz="3000" err="1">
                <a:latin typeface="Verdana"/>
                <a:ea typeface="Verdana"/>
              </a:rPr>
              <a:t>verbetervoorstellen</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1" name="Tekstvak 10">
            <a:extLst>
              <a:ext uri="{FF2B5EF4-FFF2-40B4-BE49-F238E27FC236}">
                <a16:creationId xmlns:a16="http://schemas.microsoft.com/office/drawing/2014/main" id="{5E370B0C-7A50-6976-9F33-58AEDE095980}"/>
              </a:ext>
            </a:extLst>
          </p:cNvPr>
          <p:cNvSpPr txBox="1"/>
          <p:nvPr/>
        </p:nvSpPr>
        <p:spPr>
          <a:xfrm>
            <a:off x="9738326" y="908537"/>
            <a:ext cx="2238522" cy="369332"/>
          </a:xfrm>
          <a:prstGeom prst="rect">
            <a:avLst/>
          </a:prstGeom>
          <a:noFill/>
        </p:spPr>
        <p:txBody>
          <a:bodyPr wrap="square">
            <a:spAutoFit/>
          </a:bodyPr>
          <a:lstStyle/>
          <a:p>
            <a:r>
              <a:rPr lang="nl-NL" sz="1800">
                <a:latin typeface="Verdana" panose="020B0604030504040204" pitchFamily="34" charset="0"/>
                <a:ea typeface="Verdana" panose="020B0604030504040204" pitchFamily="34" charset="0"/>
              </a:rPr>
              <a:t>(circa 75 klokuur)</a:t>
            </a:r>
            <a:endParaRPr lang="nl-NL">
              <a:latin typeface="Verdana" panose="020B0604030504040204" pitchFamily="34" charset="0"/>
              <a:ea typeface="Verdana" panose="020B0604030504040204" pitchFamily="34" charset="0"/>
            </a:endParaRPr>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0" name="Rechthoek: afgeronde hoeken 19">
            <a:extLst>
              <a:ext uri="{FF2B5EF4-FFF2-40B4-BE49-F238E27FC236}">
                <a16:creationId xmlns:a16="http://schemas.microsoft.com/office/drawing/2014/main" id="{C9F26219-69D7-0573-7DC9-5702BAC4A03B}"/>
              </a:ext>
            </a:extLst>
          </p:cNvPr>
          <p:cNvSpPr/>
          <p:nvPr/>
        </p:nvSpPr>
        <p:spPr>
          <a:xfrm>
            <a:off x="10776698" y="5064053"/>
            <a:ext cx="1200150" cy="728175"/>
          </a:xfrm>
          <a:prstGeom prst="roundRect">
            <a:avLst/>
          </a:prstGeom>
          <a:solidFill>
            <a:srgbClr val="DC97FF"/>
          </a:solid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Beroeps-module</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10776698" y="5982732"/>
            <a:ext cx="1200150" cy="728175"/>
          </a:xfrm>
          <a:prstGeom prst="roundRect">
            <a:avLst/>
          </a:prstGeom>
          <a:solidFill>
            <a:srgbClr val="FFFFFF"/>
          </a:solid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rgbClr val="DC97FF"/>
                </a:solidFill>
              </a:rPr>
              <a:t>Taak-module</a:t>
            </a:r>
          </a:p>
        </p:txBody>
      </p:sp>
      <p:pic>
        <p:nvPicPr>
          <p:cNvPr id="5" name="Afbeelding 4">
            <a:extLst>
              <a:ext uri="{FF2B5EF4-FFF2-40B4-BE49-F238E27FC236}">
                <a16:creationId xmlns:a16="http://schemas.microsoft.com/office/drawing/2014/main" id="{5D3D3E3A-85A3-4734-22B2-5B14FCD1F7AA}"/>
              </a:ext>
            </a:extLst>
          </p:cNvPr>
          <p:cNvPicPr>
            <a:picLocks noChangeAspect="1"/>
          </p:cNvPicPr>
          <p:nvPr/>
        </p:nvPicPr>
        <p:blipFill rotWithShape="1">
          <a:blip r:embed="rId3"/>
          <a:srcRect b="24818"/>
          <a:stretch/>
        </p:blipFill>
        <p:spPr>
          <a:xfrm>
            <a:off x="722573" y="1638425"/>
            <a:ext cx="7763958" cy="5135238"/>
          </a:xfrm>
          <a:prstGeom prst="rect">
            <a:avLst/>
          </a:prstGeom>
        </p:spPr>
      </p:pic>
      <p:pic>
        <p:nvPicPr>
          <p:cNvPr id="9" name="Afbeelding 8">
            <a:extLst>
              <a:ext uri="{FF2B5EF4-FFF2-40B4-BE49-F238E27FC236}">
                <a16:creationId xmlns:a16="http://schemas.microsoft.com/office/drawing/2014/main" id="{A676FBB6-A2E2-9886-E60D-7EB11F2AD1AD}"/>
              </a:ext>
            </a:extLst>
          </p:cNvPr>
          <p:cNvPicPr>
            <a:picLocks noChangeAspect="1"/>
          </p:cNvPicPr>
          <p:nvPr/>
        </p:nvPicPr>
        <p:blipFill rotWithShape="1">
          <a:blip r:embed="rId3"/>
          <a:srcRect l="33770" t="76215" r="37095"/>
          <a:stretch/>
        </p:blipFill>
        <p:spPr>
          <a:xfrm>
            <a:off x="9645962" y="1899221"/>
            <a:ext cx="1606858" cy="1154053"/>
          </a:xfrm>
          <a:prstGeom prst="rect">
            <a:avLst/>
          </a:prstGeom>
        </p:spPr>
      </p:pic>
    </p:spTree>
    <p:extLst>
      <p:ext uri="{BB962C8B-B14F-4D97-AF65-F5344CB8AC3E}">
        <p14:creationId xmlns:p14="http://schemas.microsoft.com/office/powerpoint/2010/main" val="234708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C5CC8A9A-4283-28B3-BD5D-431374FF84CA}"/>
              </a:ext>
            </a:extLst>
          </p:cNvPr>
          <p:cNvSpPr/>
          <p:nvPr/>
        </p:nvSpPr>
        <p:spPr>
          <a:xfrm>
            <a:off x="4127607" y="5229102"/>
            <a:ext cx="3366770" cy="1628898"/>
          </a:xfrm>
          <a:prstGeom prst="roundRect">
            <a:avLst/>
          </a:prstGeom>
          <a:solidFill>
            <a:srgbClr val="DC97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7" y="908537"/>
            <a:ext cx="8791981" cy="483494"/>
          </a:xfrm>
        </p:spPr>
        <p:txBody>
          <a:bodyPr>
            <a:normAutofit fontScale="90000"/>
          </a:bodyPr>
          <a:lstStyle/>
          <a:p>
            <a:r>
              <a:rPr lang="en-US" sz="3000">
                <a:latin typeface="Verdana"/>
                <a:ea typeface="Verdana"/>
              </a:rPr>
              <a:t>P4-K1-W1 </a:t>
            </a:r>
            <a:r>
              <a:rPr lang="en-US" sz="3000" err="1">
                <a:latin typeface="Verdana"/>
                <a:ea typeface="Verdana"/>
              </a:rPr>
              <a:t>en</a:t>
            </a:r>
            <a:r>
              <a:rPr lang="en-US" sz="3000">
                <a:latin typeface="Verdana"/>
                <a:ea typeface="Verdana"/>
              </a:rPr>
              <a:t> W2: </a:t>
            </a:r>
            <a:r>
              <a:rPr lang="en-US" sz="3000" err="1">
                <a:latin typeface="Verdana"/>
                <a:ea typeface="Verdana"/>
              </a:rPr>
              <a:t>Managementinformatie</a:t>
            </a:r>
            <a:r>
              <a:rPr lang="en-US" sz="3000">
                <a:latin typeface="Verdana"/>
                <a:ea typeface="Verdana"/>
              </a:rPr>
              <a:t> </a:t>
            </a:r>
            <a:r>
              <a:rPr lang="en-US" sz="3000" err="1">
                <a:latin typeface="Verdana"/>
                <a:ea typeface="Verdana"/>
              </a:rPr>
              <a:t>en</a:t>
            </a:r>
            <a:r>
              <a:rPr lang="en-US" sz="3000">
                <a:latin typeface="Verdana"/>
                <a:ea typeface="Verdana"/>
              </a:rPr>
              <a:t> </a:t>
            </a:r>
            <a:r>
              <a:rPr lang="en-US" sz="3000" err="1">
                <a:latin typeface="Verdana"/>
                <a:ea typeface="Verdana"/>
              </a:rPr>
              <a:t>Verbetervoorstellen</a:t>
            </a:r>
            <a:r>
              <a:rPr lang="en-US" sz="3000">
                <a:latin typeface="Verdana"/>
                <a:ea typeface="Verdana"/>
              </a:rPr>
              <a:t> </a:t>
            </a:r>
            <a:r>
              <a:rPr lang="en-US" sz="3000" err="1">
                <a:latin typeface="Verdana"/>
                <a:ea typeface="Verdana"/>
              </a:rPr>
              <a:t>doen</a:t>
            </a:r>
            <a:r>
              <a:rPr lang="en-US" sz="3000">
                <a:latin typeface="Verdana"/>
                <a:ea typeface="Verdana"/>
              </a:rPr>
              <a:t> - PLANNING</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320487" y="1813237"/>
            <a:ext cx="3366770" cy="3718316"/>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4" name="Tekstvak 3">
            <a:extLst>
              <a:ext uri="{FF2B5EF4-FFF2-40B4-BE49-F238E27FC236}">
                <a16:creationId xmlns:a16="http://schemas.microsoft.com/office/drawing/2014/main" id="{5CA80C8D-57FF-3A26-58BA-1AA9F018A991}"/>
              </a:ext>
            </a:extLst>
          </p:cNvPr>
          <p:cNvSpPr txBox="1"/>
          <p:nvPr/>
        </p:nvSpPr>
        <p:spPr>
          <a:xfrm>
            <a:off x="594588" y="2110157"/>
            <a:ext cx="2818568" cy="2492990"/>
          </a:xfrm>
          <a:prstGeom prst="rect">
            <a:avLst/>
          </a:prstGeom>
          <a:noFill/>
        </p:spPr>
        <p:txBody>
          <a:bodyPr wrap="square" lIns="91440" tIns="45720" rIns="91440" bIns="45720" rtlCol="0" anchor="t">
            <a:spAutoFit/>
          </a:bodyPr>
          <a:lstStyle/>
          <a:p>
            <a:r>
              <a:rPr lang="nl-NL" sz="1400" b="1">
                <a:latin typeface="Verdana" panose="020B0604030504040204" pitchFamily="34" charset="0"/>
                <a:ea typeface="Verdana" panose="020B0604030504040204" pitchFamily="34" charset="0"/>
              </a:rPr>
              <a:t>GEPUBLICEERD (4):</a:t>
            </a:r>
            <a:br>
              <a:rPr lang="nl-NL" sz="1400" b="1">
                <a:latin typeface="Verdana" panose="020B0604030504040204" pitchFamily="34" charset="0"/>
                <a:ea typeface="Verdana" panose="020B0604030504040204" pitchFamily="34" charset="0"/>
              </a:rPr>
            </a:br>
            <a:endParaRPr lang="nl-NL" sz="1400" b="1">
              <a:latin typeface="Verdana" panose="020B0604030504040204" pitchFamily="34" charset="0"/>
              <a:ea typeface="Verdana" panose="020B0604030504040204" pitchFamily="34" charset="0"/>
            </a:endParaRPr>
          </a:p>
          <a:p>
            <a:r>
              <a:rPr lang="nl-NL" sz="1400">
                <a:latin typeface="Verdana" panose="020B0604030504040204" pitchFamily="34" charset="0"/>
                <a:ea typeface="Verdana" panose="020B0604030504040204" pitchFamily="34" charset="0"/>
              </a:rPr>
              <a:t>Presentatie maken 1</a:t>
            </a:r>
          </a:p>
          <a:p>
            <a:r>
              <a:rPr lang="nl-NL" sz="1400">
                <a:latin typeface="Verdana" panose="020B0604030504040204" pitchFamily="34" charset="0"/>
                <a:ea typeface="Verdana" panose="020B0604030504040204" pitchFamily="34" charset="0"/>
              </a:rPr>
              <a:t>Presentatie geven 1</a:t>
            </a:r>
          </a:p>
          <a:p>
            <a:r>
              <a:rPr lang="nl-NL" sz="1400">
                <a:latin typeface="Verdana" panose="020B0604030504040204" pitchFamily="34" charset="0"/>
                <a:ea typeface="Verdana" panose="020B0604030504040204" pitchFamily="34" charset="0"/>
              </a:rPr>
              <a:t>Managementinformatie 1</a:t>
            </a:r>
          </a:p>
          <a:p>
            <a:r>
              <a:rPr lang="nl-NL" sz="1400">
                <a:latin typeface="Verdana" panose="020B0604030504040204" pitchFamily="34" charset="0"/>
                <a:ea typeface="Verdana" panose="020B0604030504040204" pitchFamily="34" charset="0"/>
              </a:rPr>
              <a:t>Tabellen en grafieken 2</a:t>
            </a:r>
          </a:p>
          <a:p>
            <a:endParaRPr lang="nl-NL"/>
          </a:p>
          <a:p>
            <a:endParaRPr lang="nl-NL"/>
          </a:p>
          <a:p>
            <a:endParaRPr lang="nl-NL"/>
          </a:p>
          <a:p>
            <a:endParaRPr lang="nl-NL" b="1"/>
          </a:p>
        </p:txBody>
      </p:sp>
      <p:sp>
        <p:nvSpPr>
          <p:cNvPr id="5" name="Rechthoek: afgeronde hoeken 4">
            <a:extLst>
              <a:ext uri="{FF2B5EF4-FFF2-40B4-BE49-F238E27FC236}">
                <a16:creationId xmlns:a16="http://schemas.microsoft.com/office/drawing/2014/main" id="{33D325CA-745B-9FFD-D8C6-58E5428188D1}"/>
              </a:ext>
            </a:extLst>
          </p:cNvPr>
          <p:cNvSpPr/>
          <p:nvPr/>
        </p:nvSpPr>
        <p:spPr>
          <a:xfrm>
            <a:off x="4127607" y="1813237"/>
            <a:ext cx="3366770" cy="3718316"/>
          </a:xfrm>
          <a:prstGeom prst="roundRect">
            <a:avLst/>
          </a:prstGeom>
          <a:solidFill>
            <a:srgbClr val="FFFFFF"/>
          </a:solidFill>
          <a:ln>
            <a:solidFill>
              <a:srgbClr val="D88CE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a:p>
            <a:endParaRPr lang="nl-NL">
              <a:solidFill>
                <a:srgbClr val="D88CE4"/>
              </a:solidFill>
            </a:endParaRPr>
          </a:p>
        </p:txBody>
      </p:sp>
      <p:sp>
        <p:nvSpPr>
          <p:cNvPr id="7" name="Tekstvak 6">
            <a:extLst>
              <a:ext uri="{FF2B5EF4-FFF2-40B4-BE49-F238E27FC236}">
                <a16:creationId xmlns:a16="http://schemas.microsoft.com/office/drawing/2014/main" id="{F4B59725-6AF4-E2FA-93B2-3295E5B020A4}"/>
              </a:ext>
            </a:extLst>
          </p:cNvPr>
          <p:cNvSpPr txBox="1"/>
          <p:nvPr/>
        </p:nvSpPr>
        <p:spPr>
          <a:xfrm>
            <a:off x="4316589" y="2110157"/>
            <a:ext cx="3366769" cy="2246769"/>
          </a:xfrm>
          <a:prstGeom prst="rect">
            <a:avLst/>
          </a:prstGeom>
          <a:noFill/>
        </p:spPr>
        <p:txBody>
          <a:bodyPr wrap="square" lIns="91440" tIns="45720" rIns="91440" bIns="45720" rtlCol="0" anchor="t">
            <a:spAutoFit/>
          </a:bodyPr>
          <a:lstStyle/>
          <a:p>
            <a:r>
              <a:rPr lang="nl-NL" sz="1400" b="1">
                <a:latin typeface="Verdana" panose="020B0604030504040204" pitchFamily="34" charset="0"/>
                <a:ea typeface="Verdana" panose="020B0604030504040204" pitchFamily="34" charset="0"/>
              </a:rPr>
              <a:t>VERWACHT (7)</a:t>
            </a:r>
            <a:br>
              <a:rPr lang="nl-NL" sz="1400" b="1">
                <a:latin typeface="Verdana" panose="020B0604030504040204" pitchFamily="34" charset="0"/>
                <a:ea typeface="Verdana" panose="020B0604030504040204" pitchFamily="34" charset="0"/>
              </a:rPr>
            </a:br>
            <a:endParaRPr lang="nl-NL" sz="1400" b="1">
              <a:latin typeface="Verdana" panose="020B0604030504040204" pitchFamily="34" charset="0"/>
              <a:ea typeface="Verdana" panose="020B0604030504040204" pitchFamily="34" charset="0"/>
            </a:endParaRPr>
          </a:p>
          <a:p>
            <a:r>
              <a:rPr lang="nl-NL" sz="1400">
                <a:latin typeface="Verdana" panose="020B0604030504040204" pitchFamily="34" charset="0"/>
                <a:ea typeface="Verdana" panose="020B0604030504040204" pitchFamily="34" charset="0"/>
              </a:rPr>
              <a:t>Presentatie maken 2 (23/24)</a:t>
            </a:r>
          </a:p>
          <a:p>
            <a:r>
              <a:rPr lang="nl-NL" sz="1400">
                <a:latin typeface="Verdana" panose="020B0604030504040204" pitchFamily="34" charset="0"/>
                <a:ea typeface="Verdana" panose="020B0604030504040204" pitchFamily="34" charset="0"/>
              </a:rPr>
              <a:t>Presentatie geven 2 (23/24)</a:t>
            </a:r>
          </a:p>
          <a:p>
            <a:endParaRPr lang="nl-NL" sz="1400">
              <a:latin typeface="Verdana" panose="020B0604030504040204" pitchFamily="34" charset="0"/>
              <a:ea typeface="Verdana" panose="020B0604030504040204" pitchFamily="34" charset="0"/>
            </a:endParaRPr>
          </a:p>
          <a:p>
            <a:r>
              <a:rPr lang="nl-NL" sz="1400">
                <a:latin typeface="Verdana" panose="020B0604030504040204" pitchFamily="34" charset="0"/>
                <a:ea typeface="Verdana" panose="020B0604030504040204" pitchFamily="34" charset="0"/>
              </a:rPr>
              <a:t>KPI Geld- en goederenstroom 1 (23/24)</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KPI periodeafsluiting 1 (23/24)</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Financiële overzichten 1 (23/24)</a:t>
            </a:r>
            <a:br>
              <a:rPr lang="nl-NL" sz="1400">
                <a:latin typeface="Verdana" panose="020B0604030504040204" pitchFamily="34" charset="0"/>
                <a:ea typeface="Verdana" panose="020B0604030504040204" pitchFamily="34" charset="0"/>
              </a:rPr>
            </a:br>
            <a:r>
              <a:rPr lang="nl-NL" sz="1400">
                <a:latin typeface="Verdana" panose="020B0604030504040204" pitchFamily="34" charset="0"/>
                <a:ea typeface="Verdana" panose="020B0604030504040204" pitchFamily="34" charset="0"/>
              </a:rPr>
              <a:t>Verbetervoorstellen doen 1(23/24)</a:t>
            </a:r>
            <a:endParaRPr lang="nl-NL" sz="1400" b="1">
              <a:latin typeface="Verdana" panose="020B0604030504040204" pitchFamily="34" charset="0"/>
              <a:ea typeface="Verdana" panose="020B0604030504040204" pitchFamily="34" charset="0"/>
            </a:endParaRPr>
          </a:p>
        </p:txBody>
      </p:sp>
      <p:sp>
        <p:nvSpPr>
          <p:cNvPr id="8" name="Tekstvak 7">
            <a:extLst>
              <a:ext uri="{FF2B5EF4-FFF2-40B4-BE49-F238E27FC236}">
                <a16:creationId xmlns:a16="http://schemas.microsoft.com/office/drawing/2014/main" id="{9FF63E78-F506-F739-AA2D-44F0E238D721}"/>
              </a:ext>
            </a:extLst>
          </p:cNvPr>
          <p:cNvSpPr txBox="1"/>
          <p:nvPr/>
        </p:nvSpPr>
        <p:spPr>
          <a:xfrm>
            <a:off x="4401709" y="5546398"/>
            <a:ext cx="2922370" cy="800219"/>
          </a:xfrm>
          <a:prstGeom prst="rect">
            <a:avLst/>
          </a:prstGeom>
          <a:noFill/>
        </p:spPr>
        <p:txBody>
          <a:bodyPr wrap="square" lIns="91440" tIns="45720" rIns="91440" bIns="45720" rtlCol="0" anchor="t">
            <a:spAutoFit/>
          </a:bodyPr>
          <a:lstStyle/>
          <a:p>
            <a:endParaRPr lang="nl-NL"/>
          </a:p>
          <a:p>
            <a:r>
              <a:rPr lang="nl-NL" sz="1400">
                <a:solidFill>
                  <a:schemeClr val="bg1"/>
                </a:solidFill>
                <a:latin typeface="Verdana" panose="020B0604030504040204" pitchFamily="34" charset="0"/>
                <a:ea typeface="Verdana" panose="020B0604030504040204" pitchFamily="34" charset="0"/>
              </a:rPr>
              <a:t>BM Managementinformatie bij (1-11-2023)</a:t>
            </a:r>
          </a:p>
        </p:txBody>
      </p:sp>
    </p:spTree>
    <p:extLst>
      <p:ext uri="{BB962C8B-B14F-4D97-AF65-F5344CB8AC3E}">
        <p14:creationId xmlns:p14="http://schemas.microsoft.com/office/powerpoint/2010/main" val="3675682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268D4-CF81-45AE-830D-74D70BC7E010}"/>
              </a:ext>
            </a:extLst>
          </p:cNvPr>
          <p:cNvSpPr>
            <a:spLocks noGrp="1"/>
          </p:cNvSpPr>
          <p:nvPr>
            <p:ph type="title"/>
          </p:nvPr>
        </p:nvSpPr>
        <p:spPr>
          <a:xfrm>
            <a:off x="320488" y="908537"/>
            <a:ext cx="9045454" cy="483494"/>
          </a:xfrm>
        </p:spPr>
        <p:txBody>
          <a:bodyPr>
            <a:normAutofit fontScale="90000"/>
          </a:bodyPr>
          <a:lstStyle/>
          <a:p>
            <a:r>
              <a:rPr lang="en-US" sz="3000">
                <a:latin typeface="Verdana"/>
                <a:ea typeface="Verdana"/>
              </a:rPr>
              <a:t>K1-W3: </a:t>
            </a:r>
            <a:r>
              <a:rPr lang="nl-NL" sz="3200"/>
              <a:t>Financieel-administratieve taken </a:t>
            </a:r>
            <a:r>
              <a:rPr lang="en-US" sz="3000">
                <a:latin typeface="Verdana"/>
                <a:ea typeface="Verdana"/>
              </a:rPr>
              <a:t> </a:t>
            </a:r>
            <a:endParaRPr lang="nl-NL" sz="3000"/>
          </a:p>
        </p:txBody>
      </p:sp>
      <p:sp>
        <p:nvSpPr>
          <p:cNvPr id="3" name="Tijdelijke aanduiding voor tekst 2">
            <a:extLst>
              <a:ext uri="{FF2B5EF4-FFF2-40B4-BE49-F238E27FC236}">
                <a16:creationId xmlns:a16="http://schemas.microsoft.com/office/drawing/2014/main" id="{30EFA65F-BB69-4668-8E72-7E899CB93584}"/>
              </a:ext>
            </a:extLst>
          </p:cNvPr>
          <p:cNvSpPr>
            <a:spLocks noGrp="1"/>
          </p:cNvSpPr>
          <p:nvPr>
            <p:ph type="body" sz="quarter" idx="12"/>
          </p:nvPr>
        </p:nvSpPr>
        <p:spPr>
          <a:xfrm>
            <a:off x="459386" y="444987"/>
            <a:ext cx="1107141" cy="375712"/>
          </a:xfrm>
        </p:spPr>
        <p:txBody>
          <a:bodyPr/>
          <a:lstStyle/>
          <a:p>
            <a:r>
              <a:rPr lang="nl-NL">
                <a:latin typeface="Verdana"/>
                <a:ea typeface="Verdana"/>
              </a:rPr>
              <a:t>Profiel 4</a:t>
            </a:r>
            <a:endParaRPr lang="nl-NL"/>
          </a:p>
        </p:txBody>
      </p:sp>
      <p:sp>
        <p:nvSpPr>
          <p:cNvPr id="11" name="Tekstvak 10">
            <a:extLst>
              <a:ext uri="{FF2B5EF4-FFF2-40B4-BE49-F238E27FC236}">
                <a16:creationId xmlns:a16="http://schemas.microsoft.com/office/drawing/2014/main" id="{5E370B0C-7A50-6976-9F33-58AEDE095980}"/>
              </a:ext>
            </a:extLst>
          </p:cNvPr>
          <p:cNvSpPr txBox="1"/>
          <p:nvPr/>
        </p:nvSpPr>
        <p:spPr>
          <a:xfrm>
            <a:off x="9738326" y="908537"/>
            <a:ext cx="2238522" cy="646331"/>
          </a:xfrm>
          <a:prstGeom prst="rect">
            <a:avLst/>
          </a:prstGeom>
          <a:noFill/>
        </p:spPr>
        <p:txBody>
          <a:bodyPr wrap="square">
            <a:spAutoFit/>
          </a:bodyPr>
          <a:lstStyle/>
          <a:p>
            <a:r>
              <a:rPr lang="nl-NL" sz="1800">
                <a:latin typeface="Verdana" panose="020B0604030504040204" pitchFamily="34" charset="0"/>
                <a:ea typeface="Verdana" panose="020B0604030504040204" pitchFamily="34" charset="0"/>
              </a:rPr>
              <a:t>(circa </a:t>
            </a:r>
            <a:br>
              <a:rPr lang="nl-NL" sz="1800">
                <a:latin typeface="Verdana" panose="020B0604030504040204" pitchFamily="34" charset="0"/>
                <a:ea typeface="Verdana" panose="020B0604030504040204" pitchFamily="34" charset="0"/>
              </a:rPr>
            </a:br>
            <a:r>
              <a:rPr lang="nl-NL" sz="1800">
                <a:latin typeface="Verdana" panose="020B0604030504040204" pitchFamily="34" charset="0"/>
                <a:ea typeface="Verdana" panose="020B0604030504040204" pitchFamily="34" charset="0"/>
              </a:rPr>
              <a:t> </a:t>
            </a:r>
            <a:r>
              <a:rPr lang="nl-NL">
                <a:latin typeface="Verdana" panose="020B0604030504040204" pitchFamily="34" charset="0"/>
                <a:ea typeface="Verdana" panose="020B0604030504040204" pitchFamily="34" charset="0"/>
              </a:rPr>
              <a:t>120</a:t>
            </a:r>
            <a:r>
              <a:rPr lang="nl-NL" sz="1800">
                <a:latin typeface="Verdana" panose="020B0604030504040204" pitchFamily="34" charset="0"/>
                <a:ea typeface="Verdana" panose="020B0604030504040204" pitchFamily="34" charset="0"/>
              </a:rPr>
              <a:t> klokuur)</a:t>
            </a:r>
            <a:endParaRPr lang="nl-NL">
              <a:latin typeface="Verdana" panose="020B0604030504040204" pitchFamily="34" charset="0"/>
              <a:ea typeface="Verdana" panose="020B0604030504040204" pitchFamily="34" charset="0"/>
            </a:endParaRPr>
          </a:p>
        </p:txBody>
      </p:sp>
      <p:sp>
        <p:nvSpPr>
          <p:cNvPr id="12" name="Tijdelijke aanduiding voor tekst 15">
            <a:extLst>
              <a:ext uri="{FF2B5EF4-FFF2-40B4-BE49-F238E27FC236}">
                <a16:creationId xmlns:a16="http://schemas.microsoft.com/office/drawing/2014/main" id="{45970C07-1455-57B3-08E3-6D007C98702C}"/>
              </a:ext>
            </a:extLst>
          </p:cNvPr>
          <p:cNvSpPr txBox="1">
            <a:spLocks/>
          </p:cNvSpPr>
          <p:nvPr/>
        </p:nvSpPr>
        <p:spPr>
          <a:xfrm>
            <a:off x="9880433" y="467666"/>
            <a:ext cx="1954307" cy="358347"/>
          </a:xfrm>
          <a:prstGeom prst="rect">
            <a:avLst/>
          </a:prstGeom>
          <a:solidFill>
            <a:srgbClr val="9CC9B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a:solidFill>
                  <a:schemeClr val="bg1"/>
                </a:solidFill>
                <a:latin typeface="Verdana" panose="020B0604030504040204" pitchFamily="34" charset="0"/>
                <a:ea typeface="Verdana" panose="020B0604030504040204" pitchFamily="34" charset="0"/>
              </a:rPr>
              <a:t>Leermiddelen</a:t>
            </a:r>
          </a:p>
        </p:txBody>
      </p:sp>
      <p:sp>
        <p:nvSpPr>
          <p:cNvPr id="20" name="Rechthoek: afgeronde hoeken 19">
            <a:extLst>
              <a:ext uri="{FF2B5EF4-FFF2-40B4-BE49-F238E27FC236}">
                <a16:creationId xmlns:a16="http://schemas.microsoft.com/office/drawing/2014/main" id="{C9F26219-69D7-0573-7DC9-5702BAC4A03B}"/>
              </a:ext>
            </a:extLst>
          </p:cNvPr>
          <p:cNvSpPr/>
          <p:nvPr/>
        </p:nvSpPr>
        <p:spPr>
          <a:xfrm>
            <a:off x="10776698" y="5064053"/>
            <a:ext cx="1200150" cy="728175"/>
          </a:xfrm>
          <a:prstGeom prst="roundRect">
            <a:avLst/>
          </a:prstGeom>
          <a:solidFill>
            <a:srgbClr val="DC97FF"/>
          </a:solidFill>
          <a:ln>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a:solidFill>
                  <a:schemeClr val="bg1"/>
                </a:solidFill>
                <a:latin typeface="Verdana" panose="020B0604030504040204" pitchFamily="34" charset="0"/>
                <a:ea typeface="Verdana" panose="020B0604030504040204" pitchFamily="34" charset="0"/>
              </a:rPr>
              <a:t>Beroeps-module</a:t>
            </a:r>
          </a:p>
        </p:txBody>
      </p:sp>
      <p:sp>
        <p:nvSpPr>
          <p:cNvPr id="21" name="Rechthoek: afgeronde hoeken 20">
            <a:extLst>
              <a:ext uri="{FF2B5EF4-FFF2-40B4-BE49-F238E27FC236}">
                <a16:creationId xmlns:a16="http://schemas.microsoft.com/office/drawing/2014/main" id="{F1A8B3CD-E903-A2A4-83E6-58DE8A6C6A34}"/>
              </a:ext>
            </a:extLst>
          </p:cNvPr>
          <p:cNvSpPr/>
          <p:nvPr/>
        </p:nvSpPr>
        <p:spPr>
          <a:xfrm>
            <a:off x="10776698" y="5982732"/>
            <a:ext cx="1200150" cy="728175"/>
          </a:xfrm>
          <a:prstGeom prst="roundRect">
            <a:avLst/>
          </a:prstGeom>
          <a:solidFill>
            <a:srgbClr val="FFFFFF"/>
          </a:solidFill>
          <a:ln w="12700">
            <a:solidFill>
              <a:srgbClr val="7030A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400">
                <a:solidFill>
                  <a:srgbClr val="CC66FF"/>
                </a:solidFill>
                <a:latin typeface="Verdana" panose="020B0604030504040204" pitchFamily="34" charset="0"/>
                <a:ea typeface="Verdana" panose="020B0604030504040204" pitchFamily="34" charset="0"/>
              </a:rPr>
              <a:t>Taak-module</a:t>
            </a:r>
          </a:p>
        </p:txBody>
      </p:sp>
      <p:pic>
        <p:nvPicPr>
          <p:cNvPr id="8" name="Afbeelding 7">
            <a:extLst>
              <a:ext uri="{FF2B5EF4-FFF2-40B4-BE49-F238E27FC236}">
                <a16:creationId xmlns:a16="http://schemas.microsoft.com/office/drawing/2014/main" id="{F894B8D6-16F7-90DC-925D-EB593832CD33}"/>
              </a:ext>
            </a:extLst>
          </p:cNvPr>
          <p:cNvPicPr>
            <a:picLocks noChangeAspect="1"/>
          </p:cNvPicPr>
          <p:nvPr/>
        </p:nvPicPr>
        <p:blipFill>
          <a:blip r:embed="rId3"/>
          <a:stretch>
            <a:fillRect/>
          </a:stretch>
        </p:blipFill>
        <p:spPr>
          <a:xfrm>
            <a:off x="1979298" y="1392031"/>
            <a:ext cx="4397375" cy="5064053"/>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EF5D8223-3C58-5005-FDBA-1E233868B111}"/>
              </a:ext>
            </a:extLst>
          </p:cNvPr>
          <p:cNvPicPr>
            <a:picLocks noChangeAspect="1"/>
          </p:cNvPicPr>
          <p:nvPr/>
        </p:nvPicPr>
        <p:blipFill rotWithShape="1">
          <a:blip r:embed="rId4"/>
          <a:srcRect l="27774" r="28613"/>
          <a:stretch/>
        </p:blipFill>
        <p:spPr>
          <a:xfrm>
            <a:off x="9614517" y="1868205"/>
            <a:ext cx="1882066" cy="1171739"/>
          </a:xfrm>
          <a:prstGeom prst="rect">
            <a:avLst/>
          </a:prstGeom>
        </p:spPr>
      </p:pic>
    </p:spTree>
    <p:extLst>
      <p:ext uri="{BB962C8B-B14F-4D97-AF65-F5344CB8AC3E}">
        <p14:creationId xmlns:p14="http://schemas.microsoft.com/office/powerpoint/2010/main" val="36095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SPL Kleuren">
      <a:dk1>
        <a:srgbClr val="1E1E1E"/>
      </a:dk1>
      <a:lt1>
        <a:srgbClr val="FFFFFF"/>
      </a:lt1>
      <a:dk2>
        <a:srgbClr val="636362"/>
      </a:dk2>
      <a:lt2>
        <a:srgbClr val="E7E6E6"/>
      </a:lt2>
      <a:accent1>
        <a:srgbClr val="56345B"/>
      </a:accent1>
      <a:accent2>
        <a:srgbClr val="9CC9B9"/>
      </a:accent2>
      <a:accent3>
        <a:srgbClr val="9DBDE2"/>
      </a:accent3>
      <a:accent4>
        <a:srgbClr val="D2BBD5"/>
      </a:accent4>
      <a:accent5>
        <a:srgbClr val="9C9B9B"/>
      </a:accent5>
      <a:accent6>
        <a:srgbClr val="919191"/>
      </a:accent6>
      <a:hlink>
        <a:srgbClr val="56355B"/>
      </a:hlink>
      <a:folHlink>
        <a:srgbClr val="D2BBD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e61b15e-af33-4021-b7d5-bb363bebabc3">
      <UserInfo>
        <DisplayName>Marloes van den Berg</DisplayName>
        <AccountId>13</AccountId>
        <AccountType/>
      </UserInfo>
      <UserInfo>
        <DisplayName>Louise te Dorsthorst</DisplayName>
        <AccountId>25</AccountId>
        <AccountType/>
      </UserInfo>
      <UserInfo>
        <DisplayName>Team Marketing &amp; Communicatie</DisplayName>
        <AccountId>47</AccountId>
        <AccountType/>
      </UserInfo>
      <UserInfo>
        <DisplayName>Jos Sanders</DisplayName>
        <AccountId>12</AccountId>
        <AccountType/>
      </UserInfo>
    </SharedWithUsers>
    <lcf76f155ced4ddcb4097134ff3c332f xmlns="45620633-2276-4130-8c73-4bd676b803bd">
      <Terms xmlns="http://schemas.microsoft.com/office/infopath/2007/PartnerControls"/>
    </lcf76f155ced4ddcb4097134ff3c332f>
    <TaxCatchAll xmlns="1e61b15e-af33-4021-b7d5-bb363bebabc3" xsi:nil="true"/>
    <MediaLengthInSeconds xmlns="45620633-2276-4130-8c73-4bd676b803b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FFE650DE662546A8259F6D5213F261" ma:contentTypeVersion="12" ma:contentTypeDescription="Een nieuw document maken." ma:contentTypeScope="" ma:versionID="4e426f51f15cec15db1034ce52c289af">
  <xsd:schema xmlns:xsd="http://www.w3.org/2001/XMLSchema" xmlns:xs="http://www.w3.org/2001/XMLSchema" xmlns:p="http://schemas.microsoft.com/office/2006/metadata/properties" xmlns:ns2="45620633-2276-4130-8c73-4bd676b803bd" xmlns:ns3="1e61b15e-af33-4021-b7d5-bb363bebabc3" targetNamespace="http://schemas.microsoft.com/office/2006/metadata/properties" ma:root="true" ma:fieldsID="87045fadf61644cd694241129b7cf6b6" ns2:_="" ns3:_="">
    <xsd:import namespace="45620633-2276-4130-8c73-4bd676b803bd"/>
    <xsd:import namespace="1e61b15e-af33-4021-b7d5-bb363bebab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20633-2276-4130-8c73-4bd676b80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3a693f84-d9d9-45de-9cc2-e572aa08d8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61b15e-af33-4021-b7d5-bb363bebabc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9eb552f7-7580-4aca-982d-3ad10daf1209}" ma:internalName="TaxCatchAll" ma:showField="CatchAllData" ma:web="1e61b15e-af33-4021-b7d5-bb363bebab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DC64AA-5EEF-4F2B-8E31-72B858EAF052}">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5ea63370-63cf-49b6-ab26-a95fe416bd38"/>
    <ds:schemaRef ds:uri="http://purl.org/dc/dcmitype/"/>
    <ds:schemaRef ds:uri="df77b377-6c53-43f9-be43-e9568d771653"/>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A571FBBF-6F87-4ECE-BA65-0A8E9DD085AF}"/>
</file>

<file path=customXml/itemProps3.xml><?xml version="1.0" encoding="utf-8"?>
<ds:datastoreItem xmlns:ds="http://schemas.openxmlformats.org/officeDocument/2006/customXml" ds:itemID="{F3DCB47B-37EB-4CF6-982E-74360A7609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3231</Words>
  <Application>Microsoft Office PowerPoint</Application>
  <PresentationFormat>Breedbeeld</PresentationFormat>
  <Paragraphs>524</Paragraphs>
  <Slides>40</Slides>
  <Notes>39</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40</vt:i4>
      </vt:variant>
    </vt:vector>
  </HeadingPairs>
  <TitlesOfParts>
    <vt:vector size="52" baseType="lpstr">
      <vt:lpstr>Arial</vt:lpstr>
      <vt:lpstr>Calibri</vt:lpstr>
      <vt:lpstr>Corbel</vt:lpstr>
      <vt:lpstr>Istok Web</vt:lpstr>
      <vt:lpstr>Lato-regular</vt:lpstr>
      <vt:lpstr>Museo Sans</vt:lpstr>
      <vt:lpstr>MuseoSans_500</vt:lpstr>
      <vt:lpstr>MuseoSans_700</vt:lpstr>
      <vt:lpstr>Segoe UI</vt:lpstr>
      <vt:lpstr>Verdana</vt:lpstr>
      <vt:lpstr>Wingdings</vt:lpstr>
      <vt:lpstr>Kantoorthema</vt:lpstr>
      <vt:lpstr>Docentendag Business Services – P4</vt:lpstr>
      <vt:lpstr>Inhoud</vt:lpstr>
      <vt:lpstr>Modules</vt:lpstr>
      <vt:lpstr>Van leermiddel tot examen </vt:lpstr>
      <vt:lpstr>De vier soorten praktijkexamens</vt:lpstr>
      <vt:lpstr>Curriculum bouwen</vt:lpstr>
      <vt:lpstr>K1-W1 en W2: Management- informatie en verbetervoorstellen</vt:lpstr>
      <vt:lpstr>P4-K1-W1 en W2: Managementinformatie en Verbetervoorstellen doen - PLANNING</vt:lpstr>
      <vt:lpstr>K1-W3: Financieel-administratieve taken  </vt:lpstr>
      <vt:lpstr>P4-K1-W3: Financieel administratieve taken PLANNING</vt:lpstr>
      <vt:lpstr>K1-W3: Handelt financieel-administratieve taken af</vt:lpstr>
      <vt:lpstr>K1-W4: Periodeafsluiting en belastingaangifte</vt:lpstr>
      <vt:lpstr>P4-K1-W4: Periodeafsluiting en belastingaangifte PLANNING</vt:lpstr>
      <vt:lpstr>K1-W1: Managementinformatie  K1-W2: Verbetervoorstellen m.b.t. geld-, goederen- en informatie beweging K1-W4: Werkzaamheden t.b.v. de periodeafsluiting en belastingaangifte</vt:lpstr>
      <vt:lpstr>Kennisexamens</vt:lpstr>
      <vt:lpstr>Inloopspreekuren – inhoudelijke vragen:  Uitnodiging in de mail! </vt:lpstr>
      <vt:lpstr>PowerPoint-presentatie</vt:lpstr>
      <vt:lpstr>Extra info</vt:lpstr>
      <vt:lpstr>Voorbeeldcurriculum KE1 en PE15</vt:lpstr>
      <vt:lpstr>Voorbeeldcurriculum bij KE2 en PE16</vt:lpstr>
      <vt:lpstr>Wat heeft Stichting Praktijkleren nog meer te bieden?</vt:lpstr>
      <vt:lpstr>De bronnenbank</vt:lpstr>
      <vt:lpstr>Praktijkmeter</vt:lpstr>
      <vt:lpstr>Activiteitenmonitoren</vt:lpstr>
      <vt:lpstr>New Business Essentials</vt:lpstr>
      <vt:lpstr>PenNed</vt:lpstr>
      <vt:lpstr>FEnEX</vt:lpstr>
      <vt:lpstr>Waar vind je…</vt:lpstr>
      <vt:lpstr>Route naar leermiddelen Profielen</vt:lpstr>
      <vt:lpstr>Route naar leermiddelen profiel 4</vt:lpstr>
      <vt:lpstr>Route naar een werkproces in P4 </vt:lpstr>
      <vt:lpstr>Route naar een leermiddel in een werkproces</vt:lpstr>
      <vt:lpstr>Route naar docentinformatie profiel 4 </vt:lpstr>
      <vt:lpstr>Planning en schema's leermiddelen</vt:lpstr>
      <vt:lpstr>Docentinformatie van een module </vt:lpstr>
      <vt:lpstr>Examens profiel 4</vt:lpstr>
      <vt:lpstr>Examens profiel 4</vt:lpstr>
      <vt:lpstr>Examens profiel 4</vt:lpstr>
      <vt:lpstr>Examens profiel 4</vt:lpstr>
      <vt:lpstr>Exameninformatie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Francien van der Meulen</cp:lastModifiedBy>
  <cp:revision>4</cp:revision>
  <dcterms:created xsi:type="dcterms:W3CDTF">2021-02-01T12:43:57Z</dcterms:created>
  <dcterms:modified xsi:type="dcterms:W3CDTF">2023-03-15T08:27:43Z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0x01010010FFE650DE662546A8259F6D5213F261</vt:lpwstr>
  </property>
  <property fmtid="{D5CDD505-2E9C-101B-9397-08002B2CF9AE}" pid="3" name="MediaServiceImageTags">
    <vt:lpwstr/>
  </property>
  <property fmtid="{D5CDD505-2E9C-101B-9397-08002B2CF9AE}" pid="4" name="Order">
    <vt:lpwstr>34800.0000000000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